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ata"/>
      <p:regular r:id="rId21"/>
    </p:embeddedFont>
    <p:embeddedFont>
      <p:font typeface="Patrick Hand"/>
      <p:regular r:id="rId22"/>
    </p:embeddedFont>
    <p:embeddedFont>
      <p:font typeface="Roboto"/>
      <p:regular r:id="rId23"/>
      <p:bold r:id="rId24"/>
      <p:italic r:id="rId25"/>
      <p:boldItalic r:id="rId26"/>
    </p:embeddedFont>
    <p:embeddedFont>
      <p:font typeface="Montserrat"/>
      <p:regular r:id="rId27"/>
      <p:bold r:id="rId28"/>
      <p:italic r:id="rId29"/>
      <p:boldItalic r:id="rId30"/>
    </p:embeddedFont>
    <p:embeddedFont>
      <p:font typeface="Lato"/>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EDC01E-A2FD-4630-AB4D-3A6BB852A949}">
  <a:tblStyle styleId="{C7EDC01E-A2FD-4630-AB4D-3A6BB852A94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atrickHand-regular.fntdata"/><Relationship Id="rId21" Type="http://schemas.openxmlformats.org/officeDocument/2006/relationships/font" Target="fonts/Prata-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font" Target="fonts/Montserrat-boldItalic.fntdata"/><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4ffafd1a3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4ffafd1a3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With first light, in flies, photoreceptive CRY protein, </a:t>
            </a:r>
            <a:r>
              <a:rPr lang="en">
                <a:solidFill>
                  <a:schemeClr val="dk1"/>
                </a:solidFill>
              </a:rPr>
              <a:t>encoded by CRYPTOCHROME, </a:t>
            </a:r>
            <a:r>
              <a:rPr lang="en">
                <a:solidFill>
                  <a:schemeClr val="dk1"/>
                </a:solidFill>
              </a:rPr>
              <a:t>binds TIM and triggers its rapid degradation. Unprotected PER is then progressively phosphorylated by DBT, which flags it for destruction.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These degradations of PER and TIM lifts repression on CLOCK–CYCLE activators , allowing them to restart PERIOD and TIMELESS transcription.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These light-driven and kinase-mediated degradations each morning reset the feedback loop, ensuring the oscillator completes one full ~24-hour cycle.</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56b584e15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56b584e15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small summary of the proteins </a:t>
            </a:r>
            <a:r>
              <a:rPr lang="en"/>
              <a:t>playing</a:t>
            </a:r>
            <a:r>
              <a:rPr lang="en"/>
              <a:t> a role in fruit fly TTFL.</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During the day, DBT helps stop the accumulation of PER protein, and this means the loop is not entering its negative feedback loop phase until the night, and at night TIM helps PER to start the loop again, stopping DBT from phosphorylating PER.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a1242414e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a1242414e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circadian program is regulated at both a central and peripheral level. </a:t>
            </a:r>
            <a:endParaRPr/>
          </a:p>
          <a:p>
            <a:pPr indent="0" lvl="0" marL="0" rtl="0" algn="l">
              <a:spcBef>
                <a:spcPts val="0"/>
              </a:spcBef>
              <a:spcAft>
                <a:spcPts val="0"/>
              </a:spcAft>
              <a:buNone/>
            </a:pPr>
            <a:r>
              <a:rPr lang="en"/>
              <a:t>In mammals, the central pacemaker is located in the suprachiasmatic nucleus (SCN) of the hypothalamus and functions as the master circadian clock. </a:t>
            </a:r>
            <a:endParaRPr/>
          </a:p>
          <a:p>
            <a:pPr indent="0" lvl="0" marL="0" rtl="0" algn="l">
              <a:spcBef>
                <a:spcPts val="0"/>
              </a:spcBef>
              <a:spcAft>
                <a:spcPts val="0"/>
              </a:spcAft>
              <a:buNone/>
            </a:pPr>
            <a:r>
              <a:rPr lang="en"/>
              <a:t>The retina receives photic input and relays this information to the SCN, which synchronizes its own neuronal cellular clocks. </a:t>
            </a:r>
            <a:endParaRPr/>
          </a:p>
          <a:p>
            <a:pPr indent="0" lvl="0" marL="0" rtl="0" algn="l">
              <a:spcBef>
                <a:spcPts val="0"/>
              </a:spcBef>
              <a:spcAft>
                <a:spcPts val="0"/>
              </a:spcAft>
              <a:buNone/>
            </a:pPr>
            <a:r>
              <a:rPr lang="en"/>
              <a:t>The central clock regulates circadian rhythms across the entire body via humoral factors and the peripheral autonomic nervous system. </a:t>
            </a:r>
            <a:endParaRPr/>
          </a:p>
          <a:p>
            <a:pPr indent="0" lvl="0" marL="0" rtl="0" algn="l">
              <a:spcBef>
                <a:spcPts val="0"/>
              </a:spcBef>
              <a:spcAft>
                <a:spcPts val="0"/>
              </a:spcAft>
              <a:buNone/>
            </a:pPr>
            <a:r>
              <a:rPr lang="en"/>
              <a:t>However, the capacity for circadian gene expression is widespread throughout the body and most peripheral organs and tissues can express circadian oscillations in isolation. </a:t>
            </a:r>
            <a:endParaRPr/>
          </a:p>
          <a:p>
            <a:pPr indent="0" lvl="0" marL="0" rtl="0" algn="l">
              <a:spcBef>
                <a:spcPts val="0"/>
              </a:spcBef>
              <a:spcAft>
                <a:spcPts val="0"/>
              </a:spcAft>
              <a:buNone/>
            </a:pPr>
            <a:r>
              <a:rPr lang="en"/>
              <a:t>Thus, the circadian system of an animal resembles a clock shop rather than a single clock. </a:t>
            </a:r>
            <a:endParaRPr/>
          </a:p>
          <a:p>
            <a:pPr indent="0" lvl="0" marL="0" rtl="0" algn="l">
              <a:spcBef>
                <a:spcPts val="0"/>
              </a:spcBef>
              <a:spcAft>
                <a:spcPts val="0"/>
              </a:spcAft>
              <a:buNone/>
            </a:pPr>
            <a:r>
              <a:rPr lang="en"/>
              <a:t>This has raised the question of how so many clocks can be effectively synchronized.</a:t>
            </a:r>
            <a:endParaRPr/>
          </a:p>
          <a:p>
            <a:pPr indent="0" lvl="0" marL="0" rtl="0" algn="l">
              <a:spcBef>
                <a:spcPts val="0"/>
              </a:spcBef>
              <a:spcAft>
                <a:spcPts val="0"/>
              </a:spcAft>
              <a:buNone/>
            </a:pPr>
            <a:r>
              <a:rPr lang="en"/>
              <a:t>Peripheral clocks can be synchronized both by the SCN and by environmental cues, including feeding, physical activity and temperature. </a:t>
            </a:r>
            <a:endParaRPr/>
          </a:p>
          <a:p>
            <a:pPr indent="0" lvl="0" marL="0" rtl="0" algn="l">
              <a:spcBef>
                <a:spcPts val="0"/>
              </a:spcBef>
              <a:spcAft>
                <a:spcPts val="0"/>
              </a:spcAft>
              <a:buNone/>
            </a:pPr>
            <a:r>
              <a:rPr lang="en"/>
              <a:t>Peripheral clocks in different tissues control relevant physiological outputs, such as glucose production, fat storage and release of hormones. </a:t>
            </a:r>
            <a:endParaRPr/>
          </a:p>
          <a:p>
            <a:pPr indent="0" lvl="0" marL="0" rtl="0" algn="l">
              <a:spcBef>
                <a:spcPts val="0"/>
              </a:spcBef>
              <a:spcAft>
                <a:spcPts val="0"/>
              </a:spcAft>
              <a:buNone/>
            </a:pPr>
            <a:r>
              <a:rPr lang="en"/>
              <a:t>These, in turn, function as time- keeping cues for clocks in tissues throughout the body, ultimately feeding back to the SCN. </a:t>
            </a:r>
            <a:endParaRPr/>
          </a:p>
          <a:p>
            <a:pPr indent="0" lvl="0" marL="0" rtl="0" algn="l">
              <a:spcBef>
                <a:spcPts val="0"/>
              </a:spcBef>
              <a:spcAft>
                <a:spcPts val="0"/>
              </a:spcAft>
              <a:buNone/>
            </a:pPr>
            <a:r>
              <a:rPr lang="en"/>
              <a:t>Thus, the circadian system of an organism is a web of interconnected oscillators and feedback loops. </a:t>
            </a:r>
            <a:endParaRPr/>
          </a:p>
          <a:p>
            <a:pPr indent="0" lvl="0" marL="0" rtl="0" algn="l">
              <a:spcBef>
                <a:spcPts val="0"/>
              </a:spcBef>
              <a:spcAft>
                <a:spcPts val="0"/>
              </a:spcAft>
              <a:buNone/>
            </a:pPr>
            <a:r>
              <a:rPr lang="en"/>
              <a:t>The relationship between the central and peripheral clocks, and the multiple ways by which local and external cues affect them, is an active area of research open to new discoveries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a1242414e1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a1242414e1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Although the core design is conserved, different organisms use distinct molecular components.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In cyanobacteria, KaiA, KaiB, and KaiC proteins undergo a phosphorylation–dephosphorylation cycle, generating ∼24 h rhythms without daily gene transcription.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 mammals,</a:t>
            </a:r>
            <a:r>
              <a:rPr lang="en">
                <a:solidFill>
                  <a:schemeClr val="dk1"/>
                </a:solidFill>
              </a:rPr>
              <a:t>instead of TIM, we have CRY (compared with Drosophila).</a:t>
            </a:r>
            <a:r>
              <a:rPr lang="en">
                <a:solidFill>
                  <a:schemeClr val="dk1"/>
                </a:solidFill>
              </a:rPr>
              <a:t> CLOCK–BMAL1 activate Per and Cry genes; PER–CRY complexes then inhibit their own activators until proteasomal degradation restarts transcription,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Even plants like Arabidopsis use interlocked loops of CCA1/LHY and TOC1 to regulate photosynthesis and growth each day.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Across all these species, interlocking positive and negative feedback elements yield a universal ~24 h oscillator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97767bb796_0_1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97767bb796_0_1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Chronobiology has an impact on many aspects of our physiology. </a:t>
            </a:r>
            <a:endParaRPr/>
          </a:p>
          <a:p>
            <a:pPr indent="0" lvl="0" marL="0" rtl="0" algn="l">
              <a:spcBef>
                <a:spcPts val="0"/>
              </a:spcBef>
              <a:spcAft>
                <a:spcPts val="0"/>
              </a:spcAft>
              <a:buNone/>
            </a:pPr>
            <a:r>
              <a:rPr lang="en"/>
              <a:t>For example, circadian clocks help to regulate sleep patterns, feeding behavior, hormone release, blood pressure and body temperature. </a:t>
            </a:r>
            <a:endParaRPr/>
          </a:p>
          <a:p>
            <a:pPr indent="0" lvl="0" marL="0" rtl="0" algn="l">
              <a:spcBef>
                <a:spcPts val="0"/>
              </a:spcBef>
              <a:spcAft>
                <a:spcPts val="0"/>
              </a:spcAft>
              <a:buNone/>
            </a:pPr>
            <a:r>
              <a:rPr lang="en"/>
              <a:t>Molecular clocks also play critical roles locally in many tissues. </a:t>
            </a:r>
            <a:endParaRPr/>
          </a:p>
          <a:p>
            <a:pPr indent="0" lvl="0" marL="0" rtl="0" algn="l">
              <a:spcBef>
                <a:spcPts val="0"/>
              </a:spcBef>
              <a:spcAft>
                <a:spcPts val="0"/>
              </a:spcAft>
              <a:buNone/>
            </a:pPr>
            <a:r>
              <a:rPr lang="en"/>
              <a:t>Ablation of clock genes in animal models results in arrhythmic production of hormones, such as corticosterone and insulin. </a:t>
            </a:r>
            <a:endParaRPr/>
          </a:p>
          <a:p>
            <a:pPr indent="0" lvl="0" marL="0" rtl="0" algn="l">
              <a:spcBef>
                <a:spcPts val="0"/>
              </a:spcBef>
              <a:spcAft>
                <a:spcPts val="0"/>
              </a:spcAft>
              <a:buNone/>
            </a:pPr>
            <a:r>
              <a:rPr lang="en"/>
              <a:t>Clock genes also exert a profound influence on metabolism through the control of gluconeogenesis, insulin sensitivity and systemic oscillation of blood glucose. </a:t>
            </a:r>
            <a:endParaRPr/>
          </a:p>
          <a:p>
            <a:pPr indent="0" lvl="0" marL="0" rtl="0" algn="l">
              <a:spcBef>
                <a:spcPts val="0"/>
              </a:spcBef>
              <a:spcAft>
                <a:spcPts val="0"/>
              </a:spcAft>
              <a:buNone/>
            </a:pPr>
            <a:r>
              <a:rPr lang="en"/>
              <a:t>Sleep is vital for normal brain function and circadian dysfunction has been linked to sleep disorders, as well as depression, bipolar disorder, cognitive function, memory formation and some neurological diseases. </a:t>
            </a:r>
            <a:endParaRPr/>
          </a:p>
          <a:p>
            <a:pPr indent="0" lvl="0" marL="0" rtl="0" algn="l">
              <a:spcBef>
                <a:spcPts val="0"/>
              </a:spcBef>
              <a:spcAft>
                <a:spcPts val="0"/>
              </a:spcAft>
              <a:buNone/>
            </a:pPr>
            <a:r>
              <a:rPr lang="en"/>
              <a:t>In rare cases, sleep phase disorders are due to mutations in circadian clock genes resulting in advanced or delayed sleep-wake cycles. </a:t>
            </a:r>
            <a:endParaRPr/>
          </a:p>
          <a:p>
            <a:pPr indent="0" lvl="0" marL="0" rtl="0" algn="l">
              <a:spcBef>
                <a:spcPts val="0"/>
              </a:spcBef>
              <a:spcAft>
                <a:spcPts val="0"/>
              </a:spcAft>
              <a:buNone/>
            </a:pPr>
            <a:r>
              <a:rPr lang="en"/>
              <a:t>Studies have indicated that chronic misalignment between our lifestyle and the rhythm dictated by our endogenous circadian clock may be associated with increased risk for various diseases including cancer, neurodegenerative diseases, metabolic disorders and inflammation. </a:t>
            </a:r>
            <a:endParaRPr/>
          </a:p>
          <a:p>
            <a:pPr indent="0" lvl="0" marL="0" rtl="0" algn="l">
              <a:spcBef>
                <a:spcPts val="0"/>
              </a:spcBef>
              <a:spcAft>
                <a:spcPts val="0"/>
              </a:spcAft>
              <a:buNone/>
            </a:pPr>
            <a:r>
              <a:rPr lang="en"/>
              <a:t>Efforts are underway to develop approaches in chronobiology and pharmacology to modify the period, phase or amplitude of circadian clocks to improve human health.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4fe79bf38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34fe79bf38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506b827522_1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506b827522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want to </a:t>
            </a:r>
            <a:r>
              <a:rPr lang="en">
                <a:solidFill>
                  <a:schemeClr val="dk1"/>
                </a:solidFill>
              </a:rPr>
              <a:t>start by explaining what is circadian rhythm.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Circadian as a word comes from circa diem in Latin, meaning around day. This rhythm is created by an internal biological clock that optimizes the physiology and behaviour of organisms around one Earth day. </a:t>
            </a:r>
            <a:r>
              <a:rPr lang="en">
                <a:solidFill>
                  <a:schemeClr val="dk1"/>
                </a:solidFill>
              </a:rPr>
              <a:t>It is an evolutionary trait that helps organisms adapt to daily changes in envirınmental light and temperature on our planet.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clock is a self-sustained 24 hour oscillator with multiple mechanisms, some linking the oscillator to external stimuli and some that help regulate physiological processes as influenced by our clock.</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a1242414e1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a1242414e1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a1242414e1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a1242414e1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8b385fd27f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8b385fd27f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a1242414e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a1242414e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a1242414e1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a1242414e1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a1242414e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a1242414e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will first explain in detail the results obtained by Hall, Rosbach and Young about TTFL mechanism in fruit flies, </a:t>
            </a:r>
            <a:r>
              <a:rPr lang="en">
                <a:solidFill>
                  <a:schemeClr val="dk1"/>
                </a:solidFill>
              </a:rPr>
              <a:t>which</a:t>
            </a:r>
            <a:r>
              <a:rPr lang="en">
                <a:solidFill>
                  <a:schemeClr val="dk1"/>
                </a:solidFill>
              </a:rPr>
              <a:t> led them to win the 2017 Nobel Prize of Medicine.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circadian rhythm is set by a network of clock genes working together, creating a transcription-translation </a:t>
            </a:r>
            <a:r>
              <a:rPr lang="en">
                <a:solidFill>
                  <a:schemeClr val="dk1"/>
                </a:solidFill>
              </a:rPr>
              <a:t>network loops (TTFLs), that results in around 24 hour oscillations. We can imagine it as an on-off switch that controls its own power.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Core clock genes (like </a:t>
            </a:r>
            <a:r>
              <a:rPr i="1" lang="en">
                <a:solidFill>
                  <a:schemeClr val="dk1"/>
                </a:solidFill>
              </a:rPr>
              <a:t>period</a:t>
            </a:r>
            <a:r>
              <a:rPr lang="en">
                <a:solidFill>
                  <a:schemeClr val="dk1"/>
                </a:solidFill>
              </a:rPr>
              <a:t> and </a:t>
            </a:r>
            <a:r>
              <a:rPr i="1" lang="en">
                <a:solidFill>
                  <a:schemeClr val="dk1"/>
                </a:solidFill>
              </a:rPr>
              <a:t>timeless</a:t>
            </a:r>
            <a:r>
              <a:rPr lang="en">
                <a:solidFill>
                  <a:schemeClr val="dk1"/>
                </a:solidFill>
              </a:rPr>
              <a:t>) are transcribed into mRNA, translated into proteins, and those proteins then accumulate to repress their own gene transcription. That shuts down their own production until the next day.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loop of “turn on → build up → turn off” is what keeps our internal clock ticking every 24 hours.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4ffafd1a3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4ffafd1a3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Drosophila, evening arrives and </a:t>
            </a:r>
            <a:r>
              <a:rPr i="1" lang="en">
                <a:solidFill>
                  <a:schemeClr val="dk1"/>
                </a:solidFill>
              </a:rPr>
              <a:t>per</a:t>
            </a:r>
            <a:r>
              <a:rPr lang="en">
                <a:solidFill>
                  <a:schemeClr val="dk1"/>
                </a:solidFill>
              </a:rPr>
              <a:t> mRNA starts to accumulate in the cytoplasm, but the first waves of PER protein are unstable, so they get phosphorylated and degraded by DBT (encoded by </a:t>
            </a:r>
            <a:r>
              <a:rPr i="1" lang="en">
                <a:solidFill>
                  <a:schemeClr val="dk1"/>
                </a:solidFill>
              </a:rPr>
              <a:t>doubletime</a:t>
            </a:r>
            <a:r>
              <a:rPr lang="en">
                <a:solidFill>
                  <a:schemeClr val="dk1"/>
                </a:solidFill>
              </a:rPr>
              <a:t>), and this creates a critical delay between mRNA and protein peaks in cytoplasm. Without this delay, the transcription and translation processes are too fast to create a cycle long enough.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As TIM protein, encoded by TIMELESS, starts to accumulate too, TIM binds PER, shielding it from DBT and allowing the resulting PER–TIM complex to accumulate in the cytoplasm.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Late in the night, these complexes translocate into the nucleus and inhibit CLOCK–CYCLE activatory, suppressing PERIOD, TIMELESS and other genes activated by clock-cycle..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This repression phase creates the negative feedback that halts new clock gene expression until morning.</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rot="-5400000">
            <a:off x="1039367" y="2377550"/>
            <a:ext cx="1726630" cy="3805317"/>
          </a:xfrm>
          <a:custGeom>
            <a:rect b="b" l="l" r="r" t="t"/>
            <a:pathLst>
              <a:path extrusionOk="0" h="13164" w="5973">
                <a:moveTo>
                  <a:pt x="0" y="0"/>
                </a:moveTo>
                <a:lnTo>
                  <a:pt x="0" y="12871"/>
                </a:lnTo>
                <a:cubicBezTo>
                  <a:pt x="39" y="12883"/>
                  <a:pt x="80" y="12883"/>
                  <a:pt x="118" y="12899"/>
                </a:cubicBezTo>
                <a:cubicBezTo>
                  <a:pt x="504" y="12963"/>
                  <a:pt x="889" y="13164"/>
                  <a:pt x="1287" y="13164"/>
                </a:cubicBezTo>
                <a:cubicBezTo>
                  <a:pt x="1367" y="13164"/>
                  <a:pt x="1446" y="13151"/>
                  <a:pt x="1526" y="13138"/>
                </a:cubicBezTo>
                <a:cubicBezTo>
                  <a:pt x="1950" y="13030"/>
                  <a:pt x="2281" y="12699"/>
                  <a:pt x="2389" y="12288"/>
                </a:cubicBezTo>
                <a:cubicBezTo>
                  <a:pt x="2520" y="11836"/>
                  <a:pt x="2415" y="11412"/>
                  <a:pt x="2214" y="11014"/>
                </a:cubicBezTo>
                <a:cubicBezTo>
                  <a:pt x="2029" y="10654"/>
                  <a:pt x="1803" y="10323"/>
                  <a:pt x="1752" y="9912"/>
                </a:cubicBezTo>
                <a:cubicBezTo>
                  <a:pt x="1644" y="9141"/>
                  <a:pt x="2176" y="8479"/>
                  <a:pt x="2787" y="8068"/>
                </a:cubicBezTo>
                <a:cubicBezTo>
                  <a:pt x="3475" y="7603"/>
                  <a:pt x="4338" y="7418"/>
                  <a:pt x="4975" y="6861"/>
                </a:cubicBezTo>
                <a:cubicBezTo>
                  <a:pt x="5558" y="6341"/>
                  <a:pt x="5918" y="5587"/>
                  <a:pt x="5944" y="4803"/>
                </a:cubicBezTo>
                <a:cubicBezTo>
                  <a:pt x="5972" y="4007"/>
                  <a:pt x="5654" y="3211"/>
                  <a:pt x="5096" y="2628"/>
                </a:cubicBezTo>
                <a:cubicBezTo>
                  <a:pt x="4523" y="2029"/>
                  <a:pt x="3727" y="1723"/>
                  <a:pt x="2947" y="1472"/>
                </a:cubicBezTo>
                <a:cubicBezTo>
                  <a:pt x="1924" y="1140"/>
                  <a:pt x="755" y="780"/>
                  <a:pt x="0" y="0"/>
                </a:cubicBezTo>
                <a:close/>
              </a:path>
            </a:pathLst>
          </a:custGeom>
          <a:gradFill>
            <a:gsLst>
              <a:gs pos="0">
                <a:schemeClr val="dk2"/>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10800000">
            <a:off x="0" y="7280"/>
            <a:ext cx="6382063" cy="1233283"/>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761950" y="3910226"/>
            <a:ext cx="6382063" cy="1233283"/>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5400000">
            <a:off x="6692075" y="-532907"/>
            <a:ext cx="1552244" cy="2618124"/>
          </a:xfrm>
          <a:custGeom>
            <a:rect b="b" l="l" r="r" t="t"/>
            <a:pathLst>
              <a:path extrusionOk="0" h="21220" w="12581">
                <a:moveTo>
                  <a:pt x="12581" y="0"/>
                </a:moveTo>
                <a:cubicBezTo>
                  <a:pt x="12275" y="519"/>
                  <a:pt x="11839" y="1035"/>
                  <a:pt x="11253" y="1567"/>
                </a:cubicBezTo>
                <a:cubicBezTo>
                  <a:pt x="9593" y="3080"/>
                  <a:pt x="8080" y="3453"/>
                  <a:pt x="6039" y="4274"/>
                </a:cubicBezTo>
                <a:cubicBezTo>
                  <a:pt x="4513" y="4899"/>
                  <a:pt x="1647" y="5800"/>
                  <a:pt x="1073" y="7418"/>
                </a:cubicBezTo>
                <a:cubicBezTo>
                  <a:pt x="0" y="10511"/>
                  <a:pt x="4179" y="11759"/>
                  <a:pt x="6265" y="14504"/>
                </a:cubicBezTo>
                <a:cubicBezTo>
                  <a:pt x="8335" y="17240"/>
                  <a:pt x="6529" y="19323"/>
                  <a:pt x="8998" y="20757"/>
                </a:cubicBezTo>
                <a:cubicBezTo>
                  <a:pt x="9565" y="21083"/>
                  <a:pt x="10172" y="21219"/>
                  <a:pt x="10784" y="21219"/>
                </a:cubicBezTo>
                <a:cubicBezTo>
                  <a:pt x="11390" y="21219"/>
                  <a:pt x="12000" y="21087"/>
                  <a:pt x="12581" y="20874"/>
                </a:cubicBezTo>
                <a:lnTo>
                  <a:pt x="12581" y="0"/>
                </a:lnTo>
                <a:close/>
              </a:path>
            </a:pathLst>
          </a:custGeom>
          <a:gradFill>
            <a:gsLst>
              <a:gs pos="0">
                <a:schemeClr val="dk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131248" y="3014648"/>
            <a:ext cx="2012809" cy="2128854"/>
          </a:xfrm>
          <a:custGeom>
            <a:rect b="b" l="l" r="r" t="t"/>
            <a:pathLst>
              <a:path extrusionOk="0" h="15075" w="14253">
                <a:moveTo>
                  <a:pt x="14253" y="0"/>
                </a:moveTo>
                <a:cubicBezTo>
                  <a:pt x="13377" y="1949"/>
                  <a:pt x="11839" y="2905"/>
                  <a:pt x="8386" y="3462"/>
                </a:cubicBezTo>
                <a:cubicBezTo>
                  <a:pt x="6278" y="3794"/>
                  <a:pt x="4208" y="3408"/>
                  <a:pt x="2720" y="5558"/>
                </a:cubicBezTo>
                <a:cubicBezTo>
                  <a:pt x="1647" y="7100"/>
                  <a:pt x="2004" y="8969"/>
                  <a:pt x="2217" y="10750"/>
                </a:cubicBezTo>
                <a:cubicBezTo>
                  <a:pt x="2469" y="12820"/>
                  <a:pt x="1287" y="14107"/>
                  <a:pt x="0" y="15075"/>
                </a:cubicBezTo>
                <a:lnTo>
                  <a:pt x="14253" y="15075"/>
                </a:lnTo>
                <a:lnTo>
                  <a:pt x="14253" y="0"/>
                </a:ln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type="ctrTitle"/>
          </p:nvPr>
        </p:nvSpPr>
        <p:spPr>
          <a:xfrm>
            <a:off x="3526738" y="1581497"/>
            <a:ext cx="4271100" cy="1465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4800"/>
              <a:buNone/>
              <a:defRPr sz="46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3526738" y="3046873"/>
            <a:ext cx="4271100" cy="54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8" name="Shape 68"/>
        <p:cNvGrpSpPr/>
        <p:nvPr/>
      </p:nvGrpSpPr>
      <p:grpSpPr>
        <a:xfrm>
          <a:off x="0" y="0"/>
          <a:ext cx="0" cy="0"/>
          <a:chOff x="0" y="0"/>
          <a:chExt cx="0" cy="0"/>
        </a:xfrm>
      </p:grpSpPr>
      <p:sp>
        <p:nvSpPr>
          <p:cNvPr id="69" name="Google Shape;69;p11"/>
          <p:cNvSpPr/>
          <p:nvPr/>
        </p:nvSpPr>
        <p:spPr>
          <a:xfrm>
            <a:off x="-14" y="8"/>
            <a:ext cx="4476993" cy="1181995"/>
          </a:xfrm>
          <a:custGeom>
            <a:rect b="b" l="l" r="r" t="t"/>
            <a:pathLst>
              <a:path extrusionOk="0" h="7740" w="29316">
                <a:moveTo>
                  <a:pt x="1" y="1"/>
                </a:moveTo>
                <a:lnTo>
                  <a:pt x="1" y="5428"/>
                </a:lnTo>
                <a:cubicBezTo>
                  <a:pt x="755" y="6371"/>
                  <a:pt x="1740" y="7100"/>
                  <a:pt x="2905" y="7514"/>
                </a:cubicBezTo>
                <a:cubicBezTo>
                  <a:pt x="3357" y="7670"/>
                  <a:pt x="3816" y="7740"/>
                  <a:pt x="4272" y="7740"/>
                </a:cubicBezTo>
                <a:cubicBezTo>
                  <a:pt x="5559" y="7740"/>
                  <a:pt x="6829" y="7186"/>
                  <a:pt x="7896" y="6450"/>
                </a:cubicBezTo>
                <a:cubicBezTo>
                  <a:pt x="9422" y="5403"/>
                  <a:pt x="10750" y="3851"/>
                  <a:pt x="12581" y="3307"/>
                </a:cubicBezTo>
                <a:cubicBezTo>
                  <a:pt x="13107" y="3154"/>
                  <a:pt x="13609" y="3082"/>
                  <a:pt x="14093" y="3082"/>
                </a:cubicBezTo>
                <a:cubicBezTo>
                  <a:pt x="15372" y="3082"/>
                  <a:pt x="16528" y="3578"/>
                  <a:pt x="17665" y="4367"/>
                </a:cubicBezTo>
                <a:cubicBezTo>
                  <a:pt x="19216" y="5457"/>
                  <a:pt x="20611" y="6970"/>
                  <a:pt x="22573" y="7259"/>
                </a:cubicBezTo>
                <a:cubicBezTo>
                  <a:pt x="22894" y="7307"/>
                  <a:pt x="23214" y="7331"/>
                  <a:pt x="23532" y="7331"/>
                </a:cubicBezTo>
                <a:cubicBezTo>
                  <a:pt x="25342" y="7331"/>
                  <a:pt x="27045" y="6554"/>
                  <a:pt x="28028" y="4950"/>
                </a:cubicBezTo>
                <a:cubicBezTo>
                  <a:pt x="28678" y="3890"/>
                  <a:pt x="28943" y="2641"/>
                  <a:pt x="29156" y="1421"/>
                </a:cubicBezTo>
                <a:cubicBezTo>
                  <a:pt x="29248" y="944"/>
                  <a:pt x="29302" y="466"/>
                  <a:pt x="29315"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5043205" y="2627036"/>
            <a:ext cx="4100809" cy="2501493"/>
          </a:xfrm>
          <a:custGeom>
            <a:rect b="b" l="l" r="r" t="t"/>
            <a:pathLst>
              <a:path extrusionOk="0" h="16165" w="26500">
                <a:moveTo>
                  <a:pt x="23528" y="1"/>
                </a:moveTo>
                <a:cubicBezTo>
                  <a:pt x="22241" y="1"/>
                  <a:pt x="20754" y="307"/>
                  <a:pt x="19467" y="1116"/>
                </a:cubicBezTo>
                <a:cubicBezTo>
                  <a:pt x="18273" y="1870"/>
                  <a:pt x="17438" y="2985"/>
                  <a:pt x="16801" y="4246"/>
                </a:cubicBezTo>
                <a:cubicBezTo>
                  <a:pt x="16123" y="5587"/>
                  <a:pt x="15712" y="7033"/>
                  <a:pt x="15034" y="8374"/>
                </a:cubicBezTo>
                <a:cubicBezTo>
                  <a:pt x="14464" y="9527"/>
                  <a:pt x="13680" y="10670"/>
                  <a:pt x="12553" y="11346"/>
                </a:cubicBezTo>
                <a:cubicBezTo>
                  <a:pt x="11877" y="11731"/>
                  <a:pt x="11161" y="11878"/>
                  <a:pt x="10415" y="11878"/>
                </a:cubicBezTo>
                <a:cubicBezTo>
                  <a:pt x="9581" y="11878"/>
                  <a:pt x="8718" y="11693"/>
                  <a:pt x="7896" y="11492"/>
                </a:cubicBezTo>
                <a:cubicBezTo>
                  <a:pt x="7390" y="11358"/>
                  <a:pt x="6832" y="11241"/>
                  <a:pt x="6291" y="11241"/>
                </a:cubicBezTo>
                <a:cubicBezTo>
                  <a:pt x="5587" y="11241"/>
                  <a:pt x="4921" y="11454"/>
                  <a:pt x="4523" y="12155"/>
                </a:cubicBezTo>
                <a:cubicBezTo>
                  <a:pt x="4221" y="12661"/>
                  <a:pt x="4141" y="13378"/>
                  <a:pt x="3647" y="13747"/>
                </a:cubicBezTo>
                <a:cubicBezTo>
                  <a:pt x="3291" y="14015"/>
                  <a:pt x="2838" y="14027"/>
                  <a:pt x="2389" y="14027"/>
                </a:cubicBezTo>
                <a:lnTo>
                  <a:pt x="2163" y="14027"/>
                </a:lnTo>
                <a:cubicBezTo>
                  <a:pt x="2004" y="14027"/>
                  <a:pt x="1845" y="14027"/>
                  <a:pt x="1698" y="14053"/>
                </a:cubicBezTo>
                <a:cubicBezTo>
                  <a:pt x="1074" y="14120"/>
                  <a:pt x="383" y="14359"/>
                  <a:pt x="144" y="14996"/>
                </a:cubicBezTo>
                <a:cubicBezTo>
                  <a:pt x="1" y="15394"/>
                  <a:pt x="64" y="15805"/>
                  <a:pt x="252" y="16165"/>
                </a:cubicBezTo>
                <a:lnTo>
                  <a:pt x="26500" y="16165"/>
                </a:lnTo>
                <a:lnTo>
                  <a:pt x="26500" y="756"/>
                </a:lnTo>
                <a:cubicBezTo>
                  <a:pt x="26076" y="345"/>
                  <a:pt x="24923" y="1"/>
                  <a:pt x="23528" y="1"/>
                </a:cubicBezTo>
                <a:close/>
              </a:path>
            </a:pathLst>
          </a:custGeom>
          <a:gradFill>
            <a:gsLst>
              <a:gs pos="0">
                <a:schemeClr val="dk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rot="5400000">
            <a:off x="-1836162" y="2125311"/>
            <a:ext cx="4854298" cy="1182026"/>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a:off x="5291951" y="50"/>
            <a:ext cx="3852018" cy="1941298"/>
          </a:xfrm>
          <a:custGeom>
            <a:rect b="b" l="l" r="r" t="t"/>
            <a:pathLst>
              <a:path extrusionOk="0" h="6078" w="15939">
                <a:moveTo>
                  <a:pt x="440" y="0"/>
                </a:moveTo>
                <a:cubicBezTo>
                  <a:pt x="55" y="596"/>
                  <a:pt x="1" y="1408"/>
                  <a:pt x="587" y="1924"/>
                </a:cubicBezTo>
                <a:cubicBezTo>
                  <a:pt x="956" y="2255"/>
                  <a:pt x="1383" y="2376"/>
                  <a:pt x="1832" y="2376"/>
                </a:cubicBezTo>
                <a:cubicBezTo>
                  <a:pt x="2389" y="2376"/>
                  <a:pt x="2959" y="2204"/>
                  <a:pt x="3466" y="2029"/>
                </a:cubicBezTo>
                <a:cubicBezTo>
                  <a:pt x="3931" y="1886"/>
                  <a:pt x="4380" y="1790"/>
                  <a:pt x="4819" y="1790"/>
                </a:cubicBezTo>
                <a:cubicBezTo>
                  <a:pt x="5297" y="1790"/>
                  <a:pt x="5762" y="1898"/>
                  <a:pt x="6199" y="2188"/>
                </a:cubicBezTo>
                <a:cubicBezTo>
                  <a:pt x="7007" y="2720"/>
                  <a:pt x="7460" y="3663"/>
                  <a:pt x="8004" y="4434"/>
                </a:cubicBezTo>
                <a:cubicBezTo>
                  <a:pt x="8654" y="5360"/>
                  <a:pt x="9568" y="6077"/>
                  <a:pt x="10737" y="6077"/>
                </a:cubicBezTo>
                <a:cubicBezTo>
                  <a:pt x="10791" y="6077"/>
                  <a:pt x="10858" y="6077"/>
                  <a:pt x="10922" y="6064"/>
                </a:cubicBezTo>
                <a:cubicBezTo>
                  <a:pt x="12091" y="5985"/>
                  <a:pt x="13059" y="5214"/>
                  <a:pt x="13444" y="4115"/>
                </a:cubicBezTo>
                <a:cubicBezTo>
                  <a:pt x="13670" y="3491"/>
                  <a:pt x="13683" y="2825"/>
                  <a:pt x="13897" y="2204"/>
                </a:cubicBezTo>
                <a:cubicBezTo>
                  <a:pt x="14186" y="1341"/>
                  <a:pt x="14823" y="596"/>
                  <a:pt x="15607" y="159"/>
                </a:cubicBezTo>
                <a:cubicBezTo>
                  <a:pt x="15715" y="92"/>
                  <a:pt x="15833" y="38"/>
                  <a:pt x="15938" y="0"/>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rot="10800000">
            <a:off x="116632" y="4061807"/>
            <a:ext cx="4738624" cy="1081692"/>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gradFill>
            <a:gsLst>
              <a:gs pos="0">
                <a:schemeClr val="dk1"/>
              </a:gs>
              <a:gs pos="100000">
                <a:srgbClr val="FE3F75">
                  <a:alpha val="77647"/>
                </a:srgbClr>
              </a:gs>
            </a:gsLst>
            <a:lin ang="189007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txBox="1"/>
          <p:nvPr>
            <p:ph hasCustomPrompt="1" type="title"/>
          </p:nvPr>
        </p:nvSpPr>
        <p:spPr>
          <a:xfrm>
            <a:off x="1344238" y="1565475"/>
            <a:ext cx="6455400" cy="115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5" name="Google Shape;75;p11"/>
          <p:cNvSpPr txBox="1"/>
          <p:nvPr>
            <p:ph idx="1" type="body"/>
          </p:nvPr>
        </p:nvSpPr>
        <p:spPr>
          <a:xfrm>
            <a:off x="720000" y="2633991"/>
            <a:ext cx="7704000" cy="3870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6"/>
        </a:solidFill>
      </p:bgPr>
    </p:bg>
    <p:spTree>
      <p:nvGrpSpPr>
        <p:cNvPr id="76" name="Shape 7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77" name="Shape 77"/>
        <p:cNvGrpSpPr/>
        <p:nvPr/>
      </p:nvGrpSpPr>
      <p:grpSpPr>
        <a:xfrm>
          <a:off x="0" y="0"/>
          <a:ext cx="0" cy="0"/>
          <a:chOff x="0" y="0"/>
          <a:chExt cx="0" cy="0"/>
        </a:xfrm>
      </p:grpSpPr>
      <p:sp>
        <p:nvSpPr>
          <p:cNvPr id="78" name="Google Shape;78;p13"/>
          <p:cNvSpPr/>
          <p:nvPr/>
        </p:nvSpPr>
        <p:spPr>
          <a:xfrm>
            <a:off x="7624577" y="1438350"/>
            <a:ext cx="1519407" cy="3547188"/>
          </a:xfrm>
          <a:custGeom>
            <a:rect b="b" l="l" r="r" t="t"/>
            <a:pathLst>
              <a:path extrusionOk="0" h="21220" w="12581">
                <a:moveTo>
                  <a:pt x="12581" y="0"/>
                </a:moveTo>
                <a:cubicBezTo>
                  <a:pt x="12275" y="519"/>
                  <a:pt x="11839" y="1035"/>
                  <a:pt x="11253" y="1567"/>
                </a:cubicBezTo>
                <a:cubicBezTo>
                  <a:pt x="9593" y="3080"/>
                  <a:pt x="8080" y="3453"/>
                  <a:pt x="6039" y="4274"/>
                </a:cubicBezTo>
                <a:cubicBezTo>
                  <a:pt x="4513" y="4899"/>
                  <a:pt x="1647" y="5800"/>
                  <a:pt x="1073" y="7418"/>
                </a:cubicBezTo>
                <a:cubicBezTo>
                  <a:pt x="0" y="10511"/>
                  <a:pt x="4179" y="11759"/>
                  <a:pt x="6265" y="14504"/>
                </a:cubicBezTo>
                <a:cubicBezTo>
                  <a:pt x="8335" y="17240"/>
                  <a:pt x="6529" y="19323"/>
                  <a:pt x="8998" y="20757"/>
                </a:cubicBezTo>
                <a:cubicBezTo>
                  <a:pt x="9565" y="21083"/>
                  <a:pt x="10172" y="21219"/>
                  <a:pt x="10784" y="21219"/>
                </a:cubicBezTo>
                <a:cubicBezTo>
                  <a:pt x="11390" y="21219"/>
                  <a:pt x="12000" y="21087"/>
                  <a:pt x="12581" y="20874"/>
                </a:cubicBezTo>
                <a:lnTo>
                  <a:pt x="12581" y="0"/>
                </a:lnTo>
                <a:close/>
              </a:path>
            </a:pathLst>
          </a:custGeom>
          <a:gradFill>
            <a:gsLst>
              <a:gs pos="0">
                <a:schemeClr val="dk1"/>
              </a:gs>
              <a:gs pos="50000">
                <a:schemeClr val="dk1"/>
              </a:gs>
              <a:gs pos="100000">
                <a:srgbClr val="FE3F75">
                  <a:alpha val="77647"/>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25" y="352125"/>
            <a:ext cx="1900716" cy="2717564"/>
          </a:xfrm>
          <a:custGeom>
            <a:rect b="b" l="l" r="r" t="t"/>
            <a:pathLst>
              <a:path extrusionOk="0" h="13206" w="11254">
                <a:moveTo>
                  <a:pt x="1" y="1"/>
                </a:moveTo>
                <a:lnTo>
                  <a:pt x="1" y="13206"/>
                </a:lnTo>
                <a:cubicBezTo>
                  <a:pt x="307" y="12938"/>
                  <a:pt x="663" y="12779"/>
                  <a:pt x="1090" y="12779"/>
                </a:cubicBezTo>
                <a:cubicBezTo>
                  <a:pt x="1208" y="12779"/>
                  <a:pt x="1342" y="12795"/>
                  <a:pt x="1475" y="12833"/>
                </a:cubicBezTo>
                <a:cubicBezTo>
                  <a:pt x="1912" y="12925"/>
                  <a:pt x="2310" y="13139"/>
                  <a:pt x="2749" y="13139"/>
                </a:cubicBezTo>
                <a:cubicBezTo>
                  <a:pt x="2842" y="13139"/>
                  <a:pt x="2947" y="13139"/>
                  <a:pt x="3052" y="13113"/>
                </a:cubicBezTo>
                <a:cubicBezTo>
                  <a:pt x="3558" y="12980"/>
                  <a:pt x="3902" y="12581"/>
                  <a:pt x="3902" y="12037"/>
                </a:cubicBezTo>
                <a:cubicBezTo>
                  <a:pt x="3890" y="11467"/>
                  <a:pt x="3651" y="10922"/>
                  <a:pt x="3730" y="10339"/>
                </a:cubicBezTo>
                <a:cubicBezTo>
                  <a:pt x="3810" y="9833"/>
                  <a:pt x="4074" y="9371"/>
                  <a:pt x="4422" y="8998"/>
                </a:cubicBezTo>
                <a:cubicBezTo>
                  <a:pt x="5231" y="8123"/>
                  <a:pt x="6396" y="7830"/>
                  <a:pt x="7473" y="7419"/>
                </a:cubicBezTo>
                <a:cubicBezTo>
                  <a:pt x="9237" y="6756"/>
                  <a:pt x="11253" y="4766"/>
                  <a:pt x="10604" y="2762"/>
                </a:cubicBezTo>
                <a:cubicBezTo>
                  <a:pt x="10537" y="2549"/>
                  <a:pt x="10444" y="2335"/>
                  <a:pt x="10314" y="2125"/>
                </a:cubicBezTo>
                <a:cubicBezTo>
                  <a:pt x="9702" y="1141"/>
                  <a:pt x="8626" y="835"/>
                  <a:pt x="7540" y="797"/>
                </a:cubicBezTo>
                <a:lnTo>
                  <a:pt x="7431" y="797"/>
                </a:lnTo>
                <a:cubicBezTo>
                  <a:pt x="6689" y="797"/>
                  <a:pt x="5934" y="995"/>
                  <a:pt x="5176" y="1182"/>
                </a:cubicBezTo>
                <a:cubicBezTo>
                  <a:pt x="4422" y="1380"/>
                  <a:pt x="3664" y="1568"/>
                  <a:pt x="2921" y="1568"/>
                </a:cubicBezTo>
                <a:cubicBezTo>
                  <a:pt x="2456" y="1568"/>
                  <a:pt x="2017" y="1501"/>
                  <a:pt x="1568" y="1313"/>
                </a:cubicBezTo>
                <a:cubicBezTo>
                  <a:pt x="931" y="1036"/>
                  <a:pt x="386" y="571"/>
                  <a:pt x="1" y="1"/>
                </a:cubicBezTo>
                <a:close/>
              </a:path>
            </a:pathLst>
          </a:custGeom>
          <a:gradFill>
            <a:gsLst>
              <a:gs pos="0">
                <a:schemeClr val="dk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txBox="1"/>
          <p:nvPr>
            <p:ph type="title"/>
          </p:nvPr>
        </p:nvSpPr>
        <p:spPr>
          <a:xfrm>
            <a:off x="1949100" y="540000"/>
            <a:ext cx="52458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p:txBody>
      </p:sp>
      <p:sp>
        <p:nvSpPr>
          <p:cNvPr id="81" name="Google Shape;81;p13"/>
          <p:cNvSpPr txBox="1"/>
          <p:nvPr>
            <p:ph idx="1" type="subTitle"/>
          </p:nvPr>
        </p:nvSpPr>
        <p:spPr>
          <a:xfrm>
            <a:off x="1948950" y="2389550"/>
            <a:ext cx="2556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2" name="Google Shape;82;p13"/>
          <p:cNvSpPr txBox="1"/>
          <p:nvPr>
            <p:ph idx="2" type="title"/>
          </p:nvPr>
        </p:nvSpPr>
        <p:spPr>
          <a:xfrm>
            <a:off x="1949200" y="1985914"/>
            <a:ext cx="2555700" cy="439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83" name="Google Shape;83;p13"/>
          <p:cNvSpPr txBox="1"/>
          <p:nvPr>
            <p:ph hasCustomPrompt="1" idx="3" type="title"/>
          </p:nvPr>
        </p:nvSpPr>
        <p:spPr>
          <a:xfrm>
            <a:off x="2815671" y="1416261"/>
            <a:ext cx="822600" cy="43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3000"/>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84" name="Google Shape;84;p13"/>
          <p:cNvSpPr txBox="1"/>
          <p:nvPr>
            <p:ph idx="4" type="subTitle"/>
          </p:nvPr>
        </p:nvSpPr>
        <p:spPr>
          <a:xfrm>
            <a:off x="4638907" y="2389550"/>
            <a:ext cx="2556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 name="Google Shape;85;p13"/>
          <p:cNvSpPr txBox="1"/>
          <p:nvPr>
            <p:ph idx="5" type="title"/>
          </p:nvPr>
        </p:nvSpPr>
        <p:spPr>
          <a:xfrm>
            <a:off x="4639100" y="1985914"/>
            <a:ext cx="2555700" cy="439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86" name="Google Shape;86;p13"/>
          <p:cNvSpPr txBox="1"/>
          <p:nvPr>
            <p:ph hasCustomPrompt="1" idx="6" type="title"/>
          </p:nvPr>
        </p:nvSpPr>
        <p:spPr>
          <a:xfrm>
            <a:off x="5505572" y="1416186"/>
            <a:ext cx="822600" cy="43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3000"/>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87" name="Google Shape;87;p13"/>
          <p:cNvSpPr txBox="1"/>
          <p:nvPr>
            <p:ph idx="7" type="subTitle"/>
          </p:nvPr>
        </p:nvSpPr>
        <p:spPr>
          <a:xfrm>
            <a:off x="1948950" y="4088276"/>
            <a:ext cx="2556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13"/>
          <p:cNvSpPr txBox="1"/>
          <p:nvPr>
            <p:ph idx="8" type="title"/>
          </p:nvPr>
        </p:nvSpPr>
        <p:spPr>
          <a:xfrm>
            <a:off x="1949200" y="3699639"/>
            <a:ext cx="2555700" cy="439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89" name="Google Shape;89;p13"/>
          <p:cNvSpPr txBox="1"/>
          <p:nvPr>
            <p:ph hasCustomPrompt="1" idx="9" type="title"/>
          </p:nvPr>
        </p:nvSpPr>
        <p:spPr>
          <a:xfrm>
            <a:off x="2815662" y="3129937"/>
            <a:ext cx="822600" cy="43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3000"/>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90" name="Google Shape;90;p13"/>
          <p:cNvSpPr txBox="1"/>
          <p:nvPr>
            <p:ph idx="13" type="subTitle"/>
          </p:nvPr>
        </p:nvSpPr>
        <p:spPr>
          <a:xfrm>
            <a:off x="4638881" y="4088273"/>
            <a:ext cx="2556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1" name="Google Shape;91;p13"/>
          <p:cNvSpPr txBox="1"/>
          <p:nvPr>
            <p:ph idx="14" type="title"/>
          </p:nvPr>
        </p:nvSpPr>
        <p:spPr>
          <a:xfrm>
            <a:off x="4639069" y="3699639"/>
            <a:ext cx="2555700" cy="439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92" name="Google Shape;92;p13"/>
          <p:cNvSpPr txBox="1"/>
          <p:nvPr>
            <p:ph hasCustomPrompt="1" idx="15" type="title"/>
          </p:nvPr>
        </p:nvSpPr>
        <p:spPr>
          <a:xfrm>
            <a:off x="5505572" y="3129934"/>
            <a:ext cx="822600" cy="43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3000"/>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CUSTOM_7">
    <p:spTree>
      <p:nvGrpSpPr>
        <p:cNvPr id="93" name="Shape 93"/>
        <p:cNvGrpSpPr/>
        <p:nvPr/>
      </p:nvGrpSpPr>
      <p:grpSpPr>
        <a:xfrm>
          <a:off x="0" y="0"/>
          <a:ext cx="0" cy="0"/>
          <a:chOff x="0" y="0"/>
          <a:chExt cx="0" cy="0"/>
        </a:xfrm>
      </p:grpSpPr>
      <p:sp>
        <p:nvSpPr>
          <p:cNvPr id="94" name="Google Shape;94;p14"/>
          <p:cNvSpPr/>
          <p:nvPr/>
        </p:nvSpPr>
        <p:spPr>
          <a:xfrm>
            <a:off x="8204954" y="1438350"/>
            <a:ext cx="939046" cy="3547188"/>
          </a:xfrm>
          <a:custGeom>
            <a:rect b="b" l="l" r="r" t="t"/>
            <a:pathLst>
              <a:path extrusionOk="0" h="21220" w="12581">
                <a:moveTo>
                  <a:pt x="12581" y="0"/>
                </a:moveTo>
                <a:cubicBezTo>
                  <a:pt x="12275" y="519"/>
                  <a:pt x="11839" y="1035"/>
                  <a:pt x="11253" y="1567"/>
                </a:cubicBezTo>
                <a:cubicBezTo>
                  <a:pt x="9593" y="3080"/>
                  <a:pt x="8080" y="3453"/>
                  <a:pt x="6039" y="4274"/>
                </a:cubicBezTo>
                <a:cubicBezTo>
                  <a:pt x="4513" y="4899"/>
                  <a:pt x="1647" y="5800"/>
                  <a:pt x="1073" y="7418"/>
                </a:cubicBezTo>
                <a:cubicBezTo>
                  <a:pt x="0" y="10511"/>
                  <a:pt x="4179" y="11759"/>
                  <a:pt x="6265" y="14504"/>
                </a:cubicBezTo>
                <a:cubicBezTo>
                  <a:pt x="8335" y="17240"/>
                  <a:pt x="6529" y="19323"/>
                  <a:pt x="8998" y="20757"/>
                </a:cubicBezTo>
                <a:cubicBezTo>
                  <a:pt x="9565" y="21083"/>
                  <a:pt x="10172" y="21219"/>
                  <a:pt x="10784" y="21219"/>
                </a:cubicBezTo>
                <a:cubicBezTo>
                  <a:pt x="11390" y="21219"/>
                  <a:pt x="12000" y="21087"/>
                  <a:pt x="12581" y="20874"/>
                </a:cubicBezTo>
                <a:lnTo>
                  <a:pt x="12581" y="0"/>
                </a:ln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25" y="352125"/>
            <a:ext cx="1900716" cy="2717564"/>
          </a:xfrm>
          <a:custGeom>
            <a:rect b="b" l="l" r="r" t="t"/>
            <a:pathLst>
              <a:path extrusionOk="0" h="13206" w="11254">
                <a:moveTo>
                  <a:pt x="1" y="1"/>
                </a:moveTo>
                <a:lnTo>
                  <a:pt x="1" y="13206"/>
                </a:lnTo>
                <a:cubicBezTo>
                  <a:pt x="307" y="12938"/>
                  <a:pt x="663" y="12779"/>
                  <a:pt x="1090" y="12779"/>
                </a:cubicBezTo>
                <a:cubicBezTo>
                  <a:pt x="1208" y="12779"/>
                  <a:pt x="1342" y="12795"/>
                  <a:pt x="1475" y="12833"/>
                </a:cubicBezTo>
                <a:cubicBezTo>
                  <a:pt x="1912" y="12925"/>
                  <a:pt x="2310" y="13139"/>
                  <a:pt x="2749" y="13139"/>
                </a:cubicBezTo>
                <a:cubicBezTo>
                  <a:pt x="2842" y="13139"/>
                  <a:pt x="2947" y="13139"/>
                  <a:pt x="3052" y="13113"/>
                </a:cubicBezTo>
                <a:cubicBezTo>
                  <a:pt x="3558" y="12980"/>
                  <a:pt x="3902" y="12581"/>
                  <a:pt x="3902" y="12037"/>
                </a:cubicBezTo>
                <a:cubicBezTo>
                  <a:pt x="3890" y="11467"/>
                  <a:pt x="3651" y="10922"/>
                  <a:pt x="3730" y="10339"/>
                </a:cubicBezTo>
                <a:cubicBezTo>
                  <a:pt x="3810" y="9833"/>
                  <a:pt x="4074" y="9371"/>
                  <a:pt x="4422" y="8998"/>
                </a:cubicBezTo>
                <a:cubicBezTo>
                  <a:pt x="5231" y="8123"/>
                  <a:pt x="6396" y="7830"/>
                  <a:pt x="7473" y="7419"/>
                </a:cubicBezTo>
                <a:cubicBezTo>
                  <a:pt x="9237" y="6756"/>
                  <a:pt x="11253" y="4766"/>
                  <a:pt x="10604" y="2762"/>
                </a:cubicBezTo>
                <a:cubicBezTo>
                  <a:pt x="10537" y="2549"/>
                  <a:pt x="10444" y="2335"/>
                  <a:pt x="10314" y="2125"/>
                </a:cubicBezTo>
                <a:cubicBezTo>
                  <a:pt x="9702" y="1141"/>
                  <a:pt x="8626" y="835"/>
                  <a:pt x="7540" y="797"/>
                </a:cubicBezTo>
                <a:lnTo>
                  <a:pt x="7431" y="797"/>
                </a:lnTo>
                <a:cubicBezTo>
                  <a:pt x="6689" y="797"/>
                  <a:pt x="5934" y="995"/>
                  <a:pt x="5176" y="1182"/>
                </a:cubicBezTo>
                <a:cubicBezTo>
                  <a:pt x="4422" y="1380"/>
                  <a:pt x="3664" y="1568"/>
                  <a:pt x="2921" y="1568"/>
                </a:cubicBezTo>
                <a:cubicBezTo>
                  <a:pt x="2456" y="1568"/>
                  <a:pt x="2017" y="1501"/>
                  <a:pt x="1568" y="1313"/>
                </a:cubicBezTo>
                <a:cubicBezTo>
                  <a:pt x="931" y="1036"/>
                  <a:pt x="386" y="571"/>
                  <a:pt x="1"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rot="-5400000">
            <a:off x="1398480" y="2736662"/>
            <a:ext cx="1008407" cy="3805317"/>
          </a:xfrm>
          <a:custGeom>
            <a:rect b="b" l="l" r="r" t="t"/>
            <a:pathLst>
              <a:path extrusionOk="0" h="13164" w="5973">
                <a:moveTo>
                  <a:pt x="0" y="0"/>
                </a:moveTo>
                <a:lnTo>
                  <a:pt x="0" y="12871"/>
                </a:lnTo>
                <a:cubicBezTo>
                  <a:pt x="39" y="12883"/>
                  <a:pt x="80" y="12883"/>
                  <a:pt x="118" y="12899"/>
                </a:cubicBezTo>
                <a:cubicBezTo>
                  <a:pt x="504" y="12963"/>
                  <a:pt x="889" y="13164"/>
                  <a:pt x="1287" y="13164"/>
                </a:cubicBezTo>
                <a:cubicBezTo>
                  <a:pt x="1367" y="13164"/>
                  <a:pt x="1446" y="13151"/>
                  <a:pt x="1526" y="13138"/>
                </a:cubicBezTo>
                <a:cubicBezTo>
                  <a:pt x="1950" y="13030"/>
                  <a:pt x="2281" y="12699"/>
                  <a:pt x="2389" y="12288"/>
                </a:cubicBezTo>
                <a:cubicBezTo>
                  <a:pt x="2520" y="11836"/>
                  <a:pt x="2415" y="11412"/>
                  <a:pt x="2214" y="11014"/>
                </a:cubicBezTo>
                <a:cubicBezTo>
                  <a:pt x="2029" y="10654"/>
                  <a:pt x="1803" y="10323"/>
                  <a:pt x="1752" y="9912"/>
                </a:cubicBezTo>
                <a:cubicBezTo>
                  <a:pt x="1644" y="9141"/>
                  <a:pt x="2176" y="8479"/>
                  <a:pt x="2787" y="8068"/>
                </a:cubicBezTo>
                <a:cubicBezTo>
                  <a:pt x="3475" y="7603"/>
                  <a:pt x="4338" y="7418"/>
                  <a:pt x="4975" y="6861"/>
                </a:cubicBezTo>
                <a:cubicBezTo>
                  <a:pt x="5558" y="6341"/>
                  <a:pt x="5918" y="5587"/>
                  <a:pt x="5944" y="4803"/>
                </a:cubicBezTo>
                <a:cubicBezTo>
                  <a:pt x="5972" y="4007"/>
                  <a:pt x="5654" y="3211"/>
                  <a:pt x="5096" y="2628"/>
                </a:cubicBezTo>
                <a:cubicBezTo>
                  <a:pt x="4523" y="2029"/>
                  <a:pt x="3727" y="1723"/>
                  <a:pt x="2947" y="1472"/>
                </a:cubicBezTo>
                <a:cubicBezTo>
                  <a:pt x="1924" y="1140"/>
                  <a:pt x="755" y="780"/>
                  <a:pt x="0" y="0"/>
                </a:cubicBezTo>
                <a:close/>
              </a:path>
            </a:pathLst>
          </a:custGeom>
          <a:gradFill>
            <a:gsLst>
              <a:gs pos="0">
                <a:schemeClr val="dk2"/>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rot="10800000">
            <a:off x="6949888" y="0"/>
            <a:ext cx="2194120" cy="991025"/>
          </a:xfrm>
          <a:custGeom>
            <a:rect b="b" l="l" r="r" t="t"/>
            <a:pathLst>
              <a:path extrusionOk="0" h="9255" w="20490">
                <a:moveTo>
                  <a:pt x="14642" y="0"/>
                </a:moveTo>
                <a:cubicBezTo>
                  <a:pt x="13783" y="0"/>
                  <a:pt x="12865" y="97"/>
                  <a:pt x="11890" y="244"/>
                </a:cubicBezTo>
                <a:cubicBezTo>
                  <a:pt x="9563" y="600"/>
                  <a:pt x="6828" y="1348"/>
                  <a:pt x="4278" y="1348"/>
                </a:cubicBezTo>
                <a:cubicBezTo>
                  <a:pt x="2742" y="1348"/>
                  <a:pt x="1272" y="1076"/>
                  <a:pt x="0" y="282"/>
                </a:cubicBezTo>
                <a:lnTo>
                  <a:pt x="0" y="9254"/>
                </a:lnTo>
                <a:lnTo>
                  <a:pt x="18406" y="9254"/>
                </a:lnTo>
                <a:cubicBezTo>
                  <a:pt x="18432" y="9174"/>
                  <a:pt x="18460" y="9095"/>
                  <a:pt x="18486" y="9028"/>
                </a:cubicBezTo>
                <a:cubicBezTo>
                  <a:pt x="18989" y="7754"/>
                  <a:pt x="19827" y="6665"/>
                  <a:pt x="20145" y="5311"/>
                </a:cubicBezTo>
                <a:cubicBezTo>
                  <a:pt x="20489" y="3852"/>
                  <a:pt x="20066" y="2365"/>
                  <a:pt x="18884" y="1359"/>
                </a:cubicBezTo>
                <a:cubicBezTo>
                  <a:pt x="17692" y="348"/>
                  <a:pt x="16274" y="0"/>
                  <a:pt x="14642" y="0"/>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14"/>
          <p:cNvSpPr txBox="1"/>
          <p:nvPr>
            <p:ph idx="1" type="subTitle"/>
          </p:nvPr>
        </p:nvSpPr>
        <p:spPr>
          <a:xfrm>
            <a:off x="736162" y="3170484"/>
            <a:ext cx="2359800" cy="57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0" name="Google Shape;100;p14"/>
          <p:cNvSpPr txBox="1"/>
          <p:nvPr>
            <p:ph idx="2" type="title"/>
          </p:nvPr>
        </p:nvSpPr>
        <p:spPr>
          <a:xfrm>
            <a:off x="986212" y="2771675"/>
            <a:ext cx="1859700" cy="420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01" name="Google Shape;101;p14"/>
          <p:cNvSpPr txBox="1"/>
          <p:nvPr>
            <p:ph idx="3" type="subTitle"/>
          </p:nvPr>
        </p:nvSpPr>
        <p:spPr>
          <a:xfrm>
            <a:off x="6048038" y="3170484"/>
            <a:ext cx="2359800" cy="57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2" name="Google Shape;102;p14"/>
          <p:cNvSpPr txBox="1"/>
          <p:nvPr>
            <p:ph idx="4" type="title"/>
          </p:nvPr>
        </p:nvSpPr>
        <p:spPr>
          <a:xfrm>
            <a:off x="6298088" y="2771675"/>
            <a:ext cx="1859700" cy="420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03" name="Google Shape;103;p14"/>
          <p:cNvSpPr txBox="1"/>
          <p:nvPr>
            <p:ph idx="5" type="subTitle"/>
          </p:nvPr>
        </p:nvSpPr>
        <p:spPr>
          <a:xfrm>
            <a:off x="3392100" y="3170484"/>
            <a:ext cx="2359800" cy="57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4" name="Google Shape;104;p14"/>
          <p:cNvSpPr txBox="1"/>
          <p:nvPr>
            <p:ph idx="6" type="title"/>
          </p:nvPr>
        </p:nvSpPr>
        <p:spPr>
          <a:xfrm>
            <a:off x="3642150" y="2771675"/>
            <a:ext cx="1859700" cy="420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6">
    <p:spTree>
      <p:nvGrpSpPr>
        <p:cNvPr id="105" name="Shape 105"/>
        <p:cNvGrpSpPr/>
        <p:nvPr/>
      </p:nvGrpSpPr>
      <p:grpSpPr>
        <a:xfrm>
          <a:off x="0" y="0"/>
          <a:ext cx="0" cy="0"/>
          <a:chOff x="0" y="0"/>
          <a:chExt cx="0" cy="0"/>
        </a:xfrm>
      </p:grpSpPr>
      <p:sp>
        <p:nvSpPr>
          <p:cNvPr id="106" name="Google Shape;106;p15"/>
          <p:cNvSpPr/>
          <p:nvPr/>
        </p:nvSpPr>
        <p:spPr>
          <a:xfrm flipH="1" rot="5400000">
            <a:off x="6053985" y="2091060"/>
            <a:ext cx="1740801" cy="4364129"/>
          </a:xfrm>
          <a:custGeom>
            <a:rect b="b" l="l" r="r" t="t"/>
            <a:pathLst>
              <a:path extrusionOk="0" h="13164" w="5973">
                <a:moveTo>
                  <a:pt x="0" y="0"/>
                </a:moveTo>
                <a:lnTo>
                  <a:pt x="0" y="12871"/>
                </a:lnTo>
                <a:cubicBezTo>
                  <a:pt x="39" y="12883"/>
                  <a:pt x="80" y="12883"/>
                  <a:pt x="118" y="12899"/>
                </a:cubicBezTo>
                <a:cubicBezTo>
                  <a:pt x="504" y="12963"/>
                  <a:pt x="889" y="13164"/>
                  <a:pt x="1287" y="13164"/>
                </a:cubicBezTo>
                <a:cubicBezTo>
                  <a:pt x="1367" y="13164"/>
                  <a:pt x="1446" y="13151"/>
                  <a:pt x="1526" y="13138"/>
                </a:cubicBezTo>
                <a:cubicBezTo>
                  <a:pt x="1950" y="13030"/>
                  <a:pt x="2281" y="12699"/>
                  <a:pt x="2389" y="12288"/>
                </a:cubicBezTo>
                <a:cubicBezTo>
                  <a:pt x="2520" y="11836"/>
                  <a:pt x="2415" y="11412"/>
                  <a:pt x="2214" y="11014"/>
                </a:cubicBezTo>
                <a:cubicBezTo>
                  <a:pt x="2029" y="10654"/>
                  <a:pt x="1803" y="10323"/>
                  <a:pt x="1752" y="9912"/>
                </a:cubicBezTo>
                <a:cubicBezTo>
                  <a:pt x="1644" y="9141"/>
                  <a:pt x="2176" y="8479"/>
                  <a:pt x="2787" y="8068"/>
                </a:cubicBezTo>
                <a:cubicBezTo>
                  <a:pt x="3475" y="7603"/>
                  <a:pt x="4338" y="7418"/>
                  <a:pt x="4975" y="6861"/>
                </a:cubicBezTo>
                <a:cubicBezTo>
                  <a:pt x="5558" y="6341"/>
                  <a:pt x="5918" y="5587"/>
                  <a:pt x="5944" y="4803"/>
                </a:cubicBezTo>
                <a:cubicBezTo>
                  <a:pt x="5972" y="4007"/>
                  <a:pt x="5654" y="3211"/>
                  <a:pt x="5096" y="2628"/>
                </a:cubicBezTo>
                <a:cubicBezTo>
                  <a:pt x="4523" y="2029"/>
                  <a:pt x="3727" y="1723"/>
                  <a:pt x="2947" y="1472"/>
                </a:cubicBezTo>
                <a:cubicBezTo>
                  <a:pt x="1924" y="1140"/>
                  <a:pt x="755" y="780"/>
                  <a:pt x="0" y="0"/>
                </a:cubicBezTo>
                <a:close/>
              </a:path>
            </a:pathLst>
          </a:custGeom>
          <a:gradFill>
            <a:gsLst>
              <a:gs pos="0">
                <a:schemeClr val="dk2"/>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rot="-5400000">
            <a:off x="114649" y="3682163"/>
            <a:ext cx="1346794" cy="1575938"/>
          </a:xfrm>
          <a:custGeom>
            <a:rect b="b" l="l" r="r" t="t"/>
            <a:pathLst>
              <a:path extrusionOk="0" h="13206" w="11254">
                <a:moveTo>
                  <a:pt x="1" y="1"/>
                </a:moveTo>
                <a:lnTo>
                  <a:pt x="1" y="13206"/>
                </a:lnTo>
                <a:cubicBezTo>
                  <a:pt x="307" y="12938"/>
                  <a:pt x="663" y="12779"/>
                  <a:pt x="1090" y="12779"/>
                </a:cubicBezTo>
                <a:cubicBezTo>
                  <a:pt x="1208" y="12779"/>
                  <a:pt x="1342" y="12795"/>
                  <a:pt x="1475" y="12833"/>
                </a:cubicBezTo>
                <a:cubicBezTo>
                  <a:pt x="1912" y="12925"/>
                  <a:pt x="2310" y="13139"/>
                  <a:pt x="2749" y="13139"/>
                </a:cubicBezTo>
                <a:cubicBezTo>
                  <a:pt x="2842" y="13139"/>
                  <a:pt x="2947" y="13139"/>
                  <a:pt x="3052" y="13113"/>
                </a:cubicBezTo>
                <a:cubicBezTo>
                  <a:pt x="3558" y="12980"/>
                  <a:pt x="3902" y="12581"/>
                  <a:pt x="3902" y="12037"/>
                </a:cubicBezTo>
                <a:cubicBezTo>
                  <a:pt x="3890" y="11467"/>
                  <a:pt x="3651" y="10922"/>
                  <a:pt x="3730" y="10339"/>
                </a:cubicBezTo>
                <a:cubicBezTo>
                  <a:pt x="3810" y="9833"/>
                  <a:pt x="4074" y="9371"/>
                  <a:pt x="4422" y="8998"/>
                </a:cubicBezTo>
                <a:cubicBezTo>
                  <a:pt x="5231" y="8123"/>
                  <a:pt x="6396" y="7830"/>
                  <a:pt x="7473" y="7419"/>
                </a:cubicBezTo>
                <a:cubicBezTo>
                  <a:pt x="9237" y="6756"/>
                  <a:pt x="11253" y="4766"/>
                  <a:pt x="10604" y="2762"/>
                </a:cubicBezTo>
                <a:cubicBezTo>
                  <a:pt x="10537" y="2549"/>
                  <a:pt x="10444" y="2335"/>
                  <a:pt x="10314" y="2125"/>
                </a:cubicBezTo>
                <a:cubicBezTo>
                  <a:pt x="9702" y="1141"/>
                  <a:pt x="8626" y="835"/>
                  <a:pt x="7540" y="797"/>
                </a:cubicBezTo>
                <a:lnTo>
                  <a:pt x="7431" y="797"/>
                </a:lnTo>
                <a:cubicBezTo>
                  <a:pt x="6689" y="797"/>
                  <a:pt x="5934" y="995"/>
                  <a:pt x="5176" y="1182"/>
                </a:cubicBezTo>
                <a:cubicBezTo>
                  <a:pt x="4422" y="1380"/>
                  <a:pt x="3664" y="1568"/>
                  <a:pt x="2921" y="1568"/>
                </a:cubicBezTo>
                <a:cubicBezTo>
                  <a:pt x="2456" y="1568"/>
                  <a:pt x="2017" y="1501"/>
                  <a:pt x="1568" y="1313"/>
                </a:cubicBezTo>
                <a:cubicBezTo>
                  <a:pt x="931" y="1036"/>
                  <a:pt x="386" y="571"/>
                  <a:pt x="1"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rot="10800000">
            <a:off x="56" y="-8"/>
            <a:ext cx="5551769" cy="1233283"/>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rot="-5400000">
            <a:off x="7419689" y="-48322"/>
            <a:ext cx="1676010" cy="1772594"/>
          </a:xfrm>
          <a:custGeom>
            <a:rect b="b" l="l" r="r" t="t"/>
            <a:pathLst>
              <a:path extrusionOk="0" h="15075" w="14253">
                <a:moveTo>
                  <a:pt x="14253" y="0"/>
                </a:moveTo>
                <a:cubicBezTo>
                  <a:pt x="13377" y="1949"/>
                  <a:pt x="11839" y="2905"/>
                  <a:pt x="8386" y="3462"/>
                </a:cubicBezTo>
                <a:cubicBezTo>
                  <a:pt x="6278" y="3794"/>
                  <a:pt x="4208" y="3408"/>
                  <a:pt x="2720" y="5558"/>
                </a:cubicBezTo>
                <a:cubicBezTo>
                  <a:pt x="1647" y="7100"/>
                  <a:pt x="2004" y="8969"/>
                  <a:pt x="2217" y="10750"/>
                </a:cubicBezTo>
                <a:cubicBezTo>
                  <a:pt x="2469" y="12820"/>
                  <a:pt x="1287" y="14107"/>
                  <a:pt x="0" y="15075"/>
                </a:cubicBezTo>
                <a:lnTo>
                  <a:pt x="14253" y="15075"/>
                </a:lnTo>
                <a:lnTo>
                  <a:pt x="14253" y="0"/>
                </a:ln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txBox="1"/>
          <p:nvPr>
            <p:ph type="title"/>
          </p:nvPr>
        </p:nvSpPr>
        <p:spPr>
          <a:xfrm>
            <a:off x="720000" y="540000"/>
            <a:ext cx="4782300" cy="477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11" name="Google Shape;111;p15"/>
          <p:cNvSpPr txBox="1"/>
          <p:nvPr>
            <p:ph idx="1" type="subTitle"/>
          </p:nvPr>
        </p:nvSpPr>
        <p:spPr>
          <a:xfrm>
            <a:off x="713100" y="1938675"/>
            <a:ext cx="4782300" cy="2073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Font typeface="Lato"/>
              <a:buChar char="●"/>
              <a:defRPr/>
            </a:lvl1pPr>
            <a:lvl2pPr lvl="1" rtl="0" algn="ctr">
              <a:lnSpc>
                <a:spcPct val="100000"/>
              </a:lnSpc>
              <a:spcBef>
                <a:spcPts val="0"/>
              </a:spcBef>
              <a:spcAft>
                <a:spcPts val="0"/>
              </a:spcAft>
              <a:buClr>
                <a:schemeClr val="dk2"/>
              </a:buClr>
              <a:buSzPts val="1400"/>
              <a:buFont typeface="Lato"/>
              <a:buChar char="○"/>
              <a:defRPr sz="2100"/>
            </a:lvl2pPr>
            <a:lvl3pPr lvl="2" rtl="0" algn="ctr">
              <a:lnSpc>
                <a:spcPct val="100000"/>
              </a:lnSpc>
              <a:spcBef>
                <a:spcPts val="0"/>
              </a:spcBef>
              <a:spcAft>
                <a:spcPts val="0"/>
              </a:spcAft>
              <a:buClr>
                <a:schemeClr val="dk2"/>
              </a:buClr>
              <a:buSzPts val="1400"/>
              <a:buFont typeface="Lato"/>
              <a:buChar char="■"/>
              <a:defRPr sz="2100"/>
            </a:lvl3pPr>
            <a:lvl4pPr lvl="3" rtl="0" algn="ctr">
              <a:lnSpc>
                <a:spcPct val="100000"/>
              </a:lnSpc>
              <a:spcBef>
                <a:spcPts val="0"/>
              </a:spcBef>
              <a:spcAft>
                <a:spcPts val="0"/>
              </a:spcAft>
              <a:buClr>
                <a:schemeClr val="dk2"/>
              </a:buClr>
              <a:buSzPts val="1400"/>
              <a:buFont typeface="Lato"/>
              <a:buChar char="●"/>
              <a:defRPr sz="2100"/>
            </a:lvl4pPr>
            <a:lvl5pPr lvl="4" rtl="0" algn="ctr">
              <a:lnSpc>
                <a:spcPct val="100000"/>
              </a:lnSpc>
              <a:spcBef>
                <a:spcPts val="0"/>
              </a:spcBef>
              <a:spcAft>
                <a:spcPts val="0"/>
              </a:spcAft>
              <a:buClr>
                <a:schemeClr val="dk2"/>
              </a:buClr>
              <a:buSzPts val="1400"/>
              <a:buFont typeface="Lato"/>
              <a:buChar char="○"/>
              <a:defRPr sz="2100"/>
            </a:lvl5pPr>
            <a:lvl6pPr lvl="5" rtl="0" algn="ctr">
              <a:lnSpc>
                <a:spcPct val="100000"/>
              </a:lnSpc>
              <a:spcBef>
                <a:spcPts val="0"/>
              </a:spcBef>
              <a:spcAft>
                <a:spcPts val="0"/>
              </a:spcAft>
              <a:buClr>
                <a:schemeClr val="dk2"/>
              </a:buClr>
              <a:buSzPts val="1400"/>
              <a:buFont typeface="Lato"/>
              <a:buChar char="■"/>
              <a:defRPr sz="2100"/>
            </a:lvl6pPr>
            <a:lvl7pPr lvl="6" rtl="0" algn="ctr">
              <a:lnSpc>
                <a:spcPct val="100000"/>
              </a:lnSpc>
              <a:spcBef>
                <a:spcPts val="0"/>
              </a:spcBef>
              <a:spcAft>
                <a:spcPts val="0"/>
              </a:spcAft>
              <a:buClr>
                <a:schemeClr val="dk2"/>
              </a:buClr>
              <a:buSzPts val="1400"/>
              <a:buFont typeface="Lato"/>
              <a:buChar char="●"/>
              <a:defRPr sz="2100"/>
            </a:lvl7pPr>
            <a:lvl8pPr lvl="7" rtl="0" algn="ctr">
              <a:lnSpc>
                <a:spcPct val="100000"/>
              </a:lnSpc>
              <a:spcBef>
                <a:spcPts val="0"/>
              </a:spcBef>
              <a:spcAft>
                <a:spcPts val="0"/>
              </a:spcAft>
              <a:buClr>
                <a:schemeClr val="dk2"/>
              </a:buClr>
              <a:buSzPts val="1400"/>
              <a:buFont typeface="Lato"/>
              <a:buChar char="○"/>
              <a:defRPr sz="2100"/>
            </a:lvl8pPr>
            <a:lvl9pPr lvl="8" rtl="0" algn="ctr">
              <a:lnSpc>
                <a:spcPct val="100000"/>
              </a:lnSpc>
              <a:spcBef>
                <a:spcPts val="0"/>
              </a:spcBef>
              <a:spcAft>
                <a:spcPts val="0"/>
              </a:spcAft>
              <a:buClr>
                <a:schemeClr val="dk2"/>
              </a:buClr>
              <a:buSzPts val="1400"/>
              <a:buFont typeface="Lato"/>
              <a:buChar char="■"/>
              <a:defRPr sz="21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
    <p:spTree>
      <p:nvGrpSpPr>
        <p:cNvPr id="112" name="Shape 112"/>
        <p:cNvGrpSpPr/>
        <p:nvPr/>
      </p:nvGrpSpPr>
      <p:grpSpPr>
        <a:xfrm>
          <a:off x="0" y="0"/>
          <a:ext cx="0" cy="0"/>
          <a:chOff x="0" y="0"/>
          <a:chExt cx="0" cy="0"/>
        </a:xfrm>
      </p:grpSpPr>
      <p:sp>
        <p:nvSpPr>
          <p:cNvPr id="113" name="Google Shape;113;p16"/>
          <p:cNvSpPr/>
          <p:nvPr/>
        </p:nvSpPr>
        <p:spPr>
          <a:xfrm flipH="1" rot="10800000">
            <a:off x="0" y="10"/>
            <a:ext cx="1529982" cy="1712071"/>
          </a:xfrm>
          <a:custGeom>
            <a:rect b="b" l="l" r="r" t="t"/>
            <a:pathLst>
              <a:path extrusionOk="0" h="17244" w="15410">
                <a:moveTo>
                  <a:pt x="2343" y="1"/>
                </a:moveTo>
                <a:cubicBezTo>
                  <a:pt x="1479" y="1"/>
                  <a:pt x="604" y="174"/>
                  <a:pt x="1" y="402"/>
                </a:cubicBezTo>
                <a:lnTo>
                  <a:pt x="1" y="17244"/>
                </a:lnTo>
                <a:lnTo>
                  <a:pt x="14320" y="17244"/>
                </a:lnTo>
                <a:cubicBezTo>
                  <a:pt x="14413" y="17069"/>
                  <a:pt x="14480" y="16884"/>
                  <a:pt x="14559" y="16699"/>
                </a:cubicBezTo>
                <a:cubicBezTo>
                  <a:pt x="15091" y="15317"/>
                  <a:pt x="15410" y="13725"/>
                  <a:pt x="14785" y="12387"/>
                </a:cubicBezTo>
                <a:cubicBezTo>
                  <a:pt x="14254" y="11192"/>
                  <a:pt x="13085" y="10409"/>
                  <a:pt x="11890" y="9890"/>
                </a:cubicBezTo>
                <a:cubicBezTo>
                  <a:pt x="10696" y="9374"/>
                  <a:pt x="9409" y="9055"/>
                  <a:pt x="8256" y="8457"/>
                </a:cubicBezTo>
                <a:cubicBezTo>
                  <a:pt x="7100" y="7861"/>
                  <a:pt x="5985" y="6905"/>
                  <a:pt x="5759" y="5619"/>
                </a:cubicBezTo>
                <a:cubicBezTo>
                  <a:pt x="5482" y="4119"/>
                  <a:pt x="5826" y="2061"/>
                  <a:pt x="4858" y="880"/>
                </a:cubicBezTo>
                <a:cubicBezTo>
                  <a:pt x="4325" y="232"/>
                  <a:pt x="3341" y="1"/>
                  <a:pt x="2343" y="1"/>
                </a:cubicBezTo>
                <a:close/>
              </a:path>
            </a:pathLst>
          </a:custGeom>
          <a:gradFill>
            <a:gsLst>
              <a:gs pos="0">
                <a:schemeClr val="dk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6453640" y="3502411"/>
            <a:ext cx="2690346" cy="1641071"/>
          </a:xfrm>
          <a:custGeom>
            <a:rect b="b" l="l" r="r" t="t"/>
            <a:pathLst>
              <a:path extrusionOk="0" h="16165" w="26500">
                <a:moveTo>
                  <a:pt x="23528" y="1"/>
                </a:moveTo>
                <a:cubicBezTo>
                  <a:pt x="22241" y="1"/>
                  <a:pt x="20754" y="307"/>
                  <a:pt x="19467" y="1116"/>
                </a:cubicBezTo>
                <a:cubicBezTo>
                  <a:pt x="18273" y="1870"/>
                  <a:pt x="17438" y="2985"/>
                  <a:pt x="16801" y="4246"/>
                </a:cubicBezTo>
                <a:cubicBezTo>
                  <a:pt x="16123" y="5587"/>
                  <a:pt x="15712" y="7033"/>
                  <a:pt x="15034" y="8374"/>
                </a:cubicBezTo>
                <a:cubicBezTo>
                  <a:pt x="14464" y="9527"/>
                  <a:pt x="13680" y="10670"/>
                  <a:pt x="12553" y="11346"/>
                </a:cubicBezTo>
                <a:cubicBezTo>
                  <a:pt x="11877" y="11731"/>
                  <a:pt x="11161" y="11878"/>
                  <a:pt x="10415" y="11878"/>
                </a:cubicBezTo>
                <a:cubicBezTo>
                  <a:pt x="9581" y="11878"/>
                  <a:pt x="8718" y="11693"/>
                  <a:pt x="7896" y="11492"/>
                </a:cubicBezTo>
                <a:cubicBezTo>
                  <a:pt x="7390" y="11358"/>
                  <a:pt x="6832" y="11241"/>
                  <a:pt x="6291" y="11241"/>
                </a:cubicBezTo>
                <a:cubicBezTo>
                  <a:pt x="5587" y="11241"/>
                  <a:pt x="4921" y="11454"/>
                  <a:pt x="4523" y="12155"/>
                </a:cubicBezTo>
                <a:cubicBezTo>
                  <a:pt x="4221" y="12661"/>
                  <a:pt x="4141" y="13378"/>
                  <a:pt x="3647" y="13747"/>
                </a:cubicBezTo>
                <a:cubicBezTo>
                  <a:pt x="3291" y="14015"/>
                  <a:pt x="2838" y="14027"/>
                  <a:pt x="2389" y="14027"/>
                </a:cubicBezTo>
                <a:lnTo>
                  <a:pt x="2163" y="14027"/>
                </a:lnTo>
                <a:cubicBezTo>
                  <a:pt x="2004" y="14027"/>
                  <a:pt x="1845" y="14027"/>
                  <a:pt x="1698" y="14053"/>
                </a:cubicBezTo>
                <a:cubicBezTo>
                  <a:pt x="1074" y="14120"/>
                  <a:pt x="383" y="14359"/>
                  <a:pt x="144" y="14996"/>
                </a:cubicBezTo>
                <a:cubicBezTo>
                  <a:pt x="1" y="15394"/>
                  <a:pt x="64" y="15805"/>
                  <a:pt x="252" y="16165"/>
                </a:cubicBezTo>
                <a:lnTo>
                  <a:pt x="26500" y="16165"/>
                </a:lnTo>
                <a:lnTo>
                  <a:pt x="26500" y="756"/>
                </a:lnTo>
                <a:cubicBezTo>
                  <a:pt x="26076" y="345"/>
                  <a:pt x="24923" y="1"/>
                  <a:pt x="23528" y="1"/>
                </a:cubicBezTo>
                <a:close/>
              </a:path>
            </a:pathLst>
          </a:custGeom>
          <a:gradFill>
            <a:gsLst>
              <a:gs pos="0">
                <a:schemeClr val="dk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6149874" y="19"/>
            <a:ext cx="2994061" cy="1141722"/>
          </a:xfrm>
          <a:custGeom>
            <a:rect b="b" l="l" r="r" t="t"/>
            <a:pathLst>
              <a:path extrusionOk="0" h="6078" w="15939">
                <a:moveTo>
                  <a:pt x="440" y="0"/>
                </a:moveTo>
                <a:cubicBezTo>
                  <a:pt x="55" y="596"/>
                  <a:pt x="1" y="1408"/>
                  <a:pt x="587" y="1924"/>
                </a:cubicBezTo>
                <a:cubicBezTo>
                  <a:pt x="956" y="2255"/>
                  <a:pt x="1383" y="2376"/>
                  <a:pt x="1832" y="2376"/>
                </a:cubicBezTo>
                <a:cubicBezTo>
                  <a:pt x="2389" y="2376"/>
                  <a:pt x="2959" y="2204"/>
                  <a:pt x="3466" y="2029"/>
                </a:cubicBezTo>
                <a:cubicBezTo>
                  <a:pt x="3931" y="1886"/>
                  <a:pt x="4380" y="1790"/>
                  <a:pt x="4819" y="1790"/>
                </a:cubicBezTo>
                <a:cubicBezTo>
                  <a:pt x="5297" y="1790"/>
                  <a:pt x="5762" y="1898"/>
                  <a:pt x="6199" y="2188"/>
                </a:cubicBezTo>
                <a:cubicBezTo>
                  <a:pt x="7007" y="2720"/>
                  <a:pt x="7460" y="3663"/>
                  <a:pt x="8004" y="4434"/>
                </a:cubicBezTo>
                <a:cubicBezTo>
                  <a:pt x="8654" y="5360"/>
                  <a:pt x="9568" y="6077"/>
                  <a:pt x="10737" y="6077"/>
                </a:cubicBezTo>
                <a:cubicBezTo>
                  <a:pt x="10791" y="6077"/>
                  <a:pt x="10858" y="6077"/>
                  <a:pt x="10922" y="6064"/>
                </a:cubicBezTo>
                <a:cubicBezTo>
                  <a:pt x="12091" y="5985"/>
                  <a:pt x="13059" y="5214"/>
                  <a:pt x="13444" y="4115"/>
                </a:cubicBezTo>
                <a:cubicBezTo>
                  <a:pt x="13670" y="3491"/>
                  <a:pt x="13683" y="2825"/>
                  <a:pt x="13897" y="2204"/>
                </a:cubicBezTo>
                <a:cubicBezTo>
                  <a:pt x="14186" y="1341"/>
                  <a:pt x="14823" y="596"/>
                  <a:pt x="15607" y="159"/>
                </a:cubicBezTo>
                <a:cubicBezTo>
                  <a:pt x="15715" y="92"/>
                  <a:pt x="15833" y="38"/>
                  <a:pt x="15938" y="0"/>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txBox="1"/>
          <p:nvPr>
            <p:ph type="title"/>
          </p:nvPr>
        </p:nvSpPr>
        <p:spPr>
          <a:xfrm>
            <a:off x="720000" y="3603675"/>
            <a:ext cx="3848700" cy="398100"/>
          </a:xfrm>
          <a:prstGeom prst="rect">
            <a:avLst/>
          </a:prstGeom>
        </p:spPr>
        <p:txBody>
          <a:bodyPr anchorCtr="0" anchor="t" bIns="91425" lIns="91425" spcFirstLastPara="1" rIns="91425" wrap="square" tIns="91425">
            <a:noAutofit/>
          </a:bodyPr>
          <a:lstStyle>
            <a:lvl1pPr lvl="0" rtl="0" algn="l">
              <a:spcBef>
                <a:spcPts val="0"/>
              </a:spcBef>
              <a:spcAft>
                <a:spcPts val="0"/>
              </a:spcAft>
              <a:buClr>
                <a:schemeClr val="dk2"/>
              </a:buClr>
              <a:buSzPts val="1400"/>
              <a:buNone/>
              <a:defRPr sz="18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p:txBody>
      </p:sp>
      <p:sp>
        <p:nvSpPr>
          <p:cNvPr id="117" name="Google Shape;117;p16"/>
          <p:cNvSpPr txBox="1"/>
          <p:nvPr>
            <p:ph idx="1" type="subTitle"/>
          </p:nvPr>
        </p:nvSpPr>
        <p:spPr>
          <a:xfrm>
            <a:off x="720000" y="1141725"/>
            <a:ext cx="4889100" cy="236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1_1">
    <p:spTree>
      <p:nvGrpSpPr>
        <p:cNvPr id="118" name="Shape 118"/>
        <p:cNvGrpSpPr/>
        <p:nvPr/>
      </p:nvGrpSpPr>
      <p:grpSpPr>
        <a:xfrm>
          <a:off x="0" y="0"/>
          <a:ext cx="0" cy="0"/>
          <a:chOff x="0" y="0"/>
          <a:chExt cx="0" cy="0"/>
        </a:xfrm>
      </p:grpSpPr>
      <p:sp>
        <p:nvSpPr>
          <p:cNvPr id="119" name="Google Shape;119;p17"/>
          <p:cNvSpPr/>
          <p:nvPr/>
        </p:nvSpPr>
        <p:spPr>
          <a:xfrm>
            <a:off x="-25" y="0"/>
            <a:ext cx="6791198" cy="1193992"/>
          </a:xfrm>
          <a:custGeom>
            <a:rect b="b" l="l" r="r" t="t"/>
            <a:pathLst>
              <a:path extrusionOk="0" h="7740" w="29316">
                <a:moveTo>
                  <a:pt x="1" y="1"/>
                </a:moveTo>
                <a:lnTo>
                  <a:pt x="1" y="5428"/>
                </a:lnTo>
                <a:cubicBezTo>
                  <a:pt x="755" y="6371"/>
                  <a:pt x="1740" y="7100"/>
                  <a:pt x="2905" y="7514"/>
                </a:cubicBezTo>
                <a:cubicBezTo>
                  <a:pt x="3357" y="7670"/>
                  <a:pt x="3816" y="7740"/>
                  <a:pt x="4272" y="7740"/>
                </a:cubicBezTo>
                <a:cubicBezTo>
                  <a:pt x="5559" y="7740"/>
                  <a:pt x="6829" y="7186"/>
                  <a:pt x="7896" y="6450"/>
                </a:cubicBezTo>
                <a:cubicBezTo>
                  <a:pt x="9422" y="5403"/>
                  <a:pt x="10750" y="3851"/>
                  <a:pt x="12581" y="3307"/>
                </a:cubicBezTo>
                <a:cubicBezTo>
                  <a:pt x="13107" y="3154"/>
                  <a:pt x="13609" y="3082"/>
                  <a:pt x="14093" y="3082"/>
                </a:cubicBezTo>
                <a:cubicBezTo>
                  <a:pt x="15372" y="3082"/>
                  <a:pt x="16528" y="3578"/>
                  <a:pt x="17665" y="4367"/>
                </a:cubicBezTo>
                <a:cubicBezTo>
                  <a:pt x="19216" y="5457"/>
                  <a:pt x="20611" y="6970"/>
                  <a:pt x="22573" y="7259"/>
                </a:cubicBezTo>
                <a:cubicBezTo>
                  <a:pt x="22894" y="7307"/>
                  <a:pt x="23214" y="7331"/>
                  <a:pt x="23532" y="7331"/>
                </a:cubicBezTo>
                <a:cubicBezTo>
                  <a:pt x="25342" y="7331"/>
                  <a:pt x="27045" y="6554"/>
                  <a:pt x="28028" y="4950"/>
                </a:cubicBezTo>
                <a:cubicBezTo>
                  <a:pt x="28678" y="3890"/>
                  <a:pt x="28943" y="2641"/>
                  <a:pt x="29156" y="1421"/>
                </a:cubicBezTo>
                <a:cubicBezTo>
                  <a:pt x="29248" y="944"/>
                  <a:pt x="29302" y="466"/>
                  <a:pt x="29315"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flipH="1" rot="-5400000">
            <a:off x="6935239" y="-39701"/>
            <a:ext cx="2169126" cy="2248541"/>
          </a:xfrm>
          <a:custGeom>
            <a:rect b="b" l="l" r="r" t="t"/>
            <a:pathLst>
              <a:path extrusionOk="0" h="13908" w="13417">
                <a:moveTo>
                  <a:pt x="498" y="1"/>
                </a:moveTo>
                <a:cubicBezTo>
                  <a:pt x="333" y="1"/>
                  <a:pt x="167" y="10"/>
                  <a:pt x="1" y="25"/>
                </a:cubicBezTo>
                <a:lnTo>
                  <a:pt x="1" y="13908"/>
                </a:lnTo>
                <a:lnTo>
                  <a:pt x="12024" y="13908"/>
                </a:lnTo>
                <a:cubicBezTo>
                  <a:pt x="12343" y="13271"/>
                  <a:pt x="13416" y="11280"/>
                  <a:pt x="12368" y="9911"/>
                </a:cubicBezTo>
                <a:cubicBezTo>
                  <a:pt x="11467" y="8732"/>
                  <a:pt x="9753" y="8796"/>
                  <a:pt x="7470" y="8347"/>
                </a:cubicBezTo>
                <a:cubicBezTo>
                  <a:pt x="6116" y="8079"/>
                  <a:pt x="4896" y="7124"/>
                  <a:pt x="4234" y="5917"/>
                </a:cubicBezTo>
                <a:cubicBezTo>
                  <a:pt x="3836" y="5175"/>
                  <a:pt x="3689" y="4324"/>
                  <a:pt x="3609" y="3490"/>
                </a:cubicBezTo>
                <a:cubicBezTo>
                  <a:pt x="3530" y="2786"/>
                  <a:pt x="3504" y="2028"/>
                  <a:pt x="3157" y="1407"/>
                </a:cubicBezTo>
                <a:cubicBezTo>
                  <a:pt x="2772" y="703"/>
                  <a:pt x="2030" y="238"/>
                  <a:pt x="1259" y="79"/>
                </a:cubicBezTo>
                <a:cubicBezTo>
                  <a:pt x="1009" y="23"/>
                  <a:pt x="754" y="1"/>
                  <a:pt x="498"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rot="10800000">
            <a:off x="4921411" y="4591900"/>
            <a:ext cx="4222614" cy="551600"/>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rot="5400000">
            <a:off x="-2005827" y="2471418"/>
            <a:ext cx="4677845" cy="666259"/>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24" name="Google Shape;124;p17"/>
          <p:cNvSpPr txBox="1"/>
          <p:nvPr>
            <p:ph idx="1" type="subTitle"/>
          </p:nvPr>
        </p:nvSpPr>
        <p:spPr>
          <a:xfrm>
            <a:off x="724125" y="2357701"/>
            <a:ext cx="2316000" cy="58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5" name="Google Shape;125;p17"/>
          <p:cNvSpPr txBox="1"/>
          <p:nvPr>
            <p:ph idx="2" type="title"/>
          </p:nvPr>
        </p:nvSpPr>
        <p:spPr>
          <a:xfrm>
            <a:off x="1062525" y="1969875"/>
            <a:ext cx="1639200" cy="373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26" name="Google Shape;126;p17"/>
          <p:cNvSpPr txBox="1"/>
          <p:nvPr>
            <p:ph idx="3" type="subTitle"/>
          </p:nvPr>
        </p:nvSpPr>
        <p:spPr>
          <a:xfrm>
            <a:off x="3413999" y="2357701"/>
            <a:ext cx="2316000" cy="58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7" name="Google Shape;127;p17"/>
          <p:cNvSpPr txBox="1"/>
          <p:nvPr>
            <p:ph idx="4" type="title"/>
          </p:nvPr>
        </p:nvSpPr>
        <p:spPr>
          <a:xfrm>
            <a:off x="3752400" y="1969875"/>
            <a:ext cx="1639200" cy="373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28" name="Google Shape;128;p17"/>
          <p:cNvSpPr txBox="1"/>
          <p:nvPr>
            <p:ph idx="5" type="subTitle"/>
          </p:nvPr>
        </p:nvSpPr>
        <p:spPr>
          <a:xfrm>
            <a:off x="6103872" y="2357701"/>
            <a:ext cx="2316000" cy="58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 name="Google Shape;129;p17"/>
          <p:cNvSpPr txBox="1"/>
          <p:nvPr>
            <p:ph idx="6" type="title"/>
          </p:nvPr>
        </p:nvSpPr>
        <p:spPr>
          <a:xfrm>
            <a:off x="6442225" y="1969875"/>
            <a:ext cx="1639200" cy="373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30" name="Google Shape;130;p17"/>
          <p:cNvSpPr txBox="1"/>
          <p:nvPr>
            <p:ph idx="7" type="subTitle"/>
          </p:nvPr>
        </p:nvSpPr>
        <p:spPr>
          <a:xfrm>
            <a:off x="724125" y="3995229"/>
            <a:ext cx="2316000" cy="58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1" name="Google Shape;131;p17"/>
          <p:cNvSpPr txBox="1"/>
          <p:nvPr>
            <p:ph idx="8" type="title"/>
          </p:nvPr>
        </p:nvSpPr>
        <p:spPr>
          <a:xfrm>
            <a:off x="1062525" y="3607398"/>
            <a:ext cx="1639200" cy="373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32" name="Google Shape;132;p17"/>
          <p:cNvSpPr txBox="1"/>
          <p:nvPr>
            <p:ph idx="9" type="subTitle"/>
          </p:nvPr>
        </p:nvSpPr>
        <p:spPr>
          <a:xfrm>
            <a:off x="3413999" y="3995229"/>
            <a:ext cx="2316000" cy="58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3" name="Google Shape;133;p17"/>
          <p:cNvSpPr txBox="1"/>
          <p:nvPr>
            <p:ph idx="13" type="title"/>
          </p:nvPr>
        </p:nvSpPr>
        <p:spPr>
          <a:xfrm>
            <a:off x="3752400" y="3607398"/>
            <a:ext cx="1639200" cy="373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34" name="Google Shape;134;p17"/>
          <p:cNvSpPr txBox="1"/>
          <p:nvPr>
            <p:ph idx="14" type="subTitle"/>
          </p:nvPr>
        </p:nvSpPr>
        <p:spPr>
          <a:xfrm>
            <a:off x="6103872" y="3995229"/>
            <a:ext cx="2316000" cy="58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5" name="Google Shape;135;p17"/>
          <p:cNvSpPr txBox="1"/>
          <p:nvPr>
            <p:ph idx="15" type="title"/>
          </p:nvPr>
        </p:nvSpPr>
        <p:spPr>
          <a:xfrm>
            <a:off x="6442225" y="3607398"/>
            <a:ext cx="1639200" cy="3735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spTree>
      <p:nvGrpSpPr>
        <p:cNvPr id="136" name="Shape 136"/>
        <p:cNvGrpSpPr/>
        <p:nvPr/>
      </p:nvGrpSpPr>
      <p:grpSpPr>
        <a:xfrm>
          <a:off x="0" y="0"/>
          <a:ext cx="0" cy="0"/>
          <a:chOff x="0" y="0"/>
          <a:chExt cx="0" cy="0"/>
        </a:xfrm>
      </p:grpSpPr>
      <p:sp>
        <p:nvSpPr>
          <p:cNvPr id="137" name="Google Shape;137;p18"/>
          <p:cNvSpPr/>
          <p:nvPr/>
        </p:nvSpPr>
        <p:spPr>
          <a:xfrm flipH="1" rot="-5400000">
            <a:off x="7441075" y="-499500"/>
            <a:ext cx="1203505" cy="2202506"/>
          </a:xfrm>
          <a:custGeom>
            <a:rect b="b" l="l" r="r" t="t"/>
            <a:pathLst>
              <a:path extrusionOk="0" h="13908" w="13417">
                <a:moveTo>
                  <a:pt x="498" y="1"/>
                </a:moveTo>
                <a:cubicBezTo>
                  <a:pt x="333" y="1"/>
                  <a:pt x="167" y="10"/>
                  <a:pt x="1" y="25"/>
                </a:cubicBezTo>
                <a:lnTo>
                  <a:pt x="1" y="13908"/>
                </a:lnTo>
                <a:lnTo>
                  <a:pt x="12024" y="13908"/>
                </a:lnTo>
                <a:cubicBezTo>
                  <a:pt x="12343" y="13271"/>
                  <a:pt x="13416" y="11280"/>
                  <a:pt x="12368" y="9911"/>
                </a:cubicBezTo>
                <a:cubicBezTo>
                  <a:pt x="11467" y="8732"/>
                  <a:pt x="9753" y="8796"/>
                  <a:pt x="7470" y="8347"/>
                </a:cubicBezTo>
                <a:cubicBezTo>
                  <a:pt x="6116" y="8079"/>
                  <a:pt x="4896" y="7124"/>
                  <a:pt x="4234" y="5917"/>
                </a:cubicBezTo>
                <a:cubicBezTo>
                  <a:pt x="3836" y="5175"/>
                  <a:pt x="3689" y="4324"/>
                  <a:pt x="3609" y="3490"/>
                </a:cubicBezTo>
                <a:cubicBezTo>
                  <a:pt x="3530" y="2786"/>
                  <a:pt x="3504" y="2028"/>
                  <a:pt x="3157" y="1407"/>
                </a:cubicBezTo>
                <a:cubicBezTo>
                  <a:pt x="2772" y="703"/>
                  <a:pt x="2030" y="238"/>
                  <a:pt x="1259" y="79"/>
                </a:cubicBezTo>
                <a:cubicBezTo>
                  <a:pt x="1009" y="23"/>
                  <a:pt x="754" y="1"/>
                  <a:pt x="498"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p:nvPr/>
        </p:nvSpPr>
        <p:spPr>
          <a:xfrm rot="10800000">
            <a:off x="-27" y="-12"/>
            <a:ext cx="3299979" cy="2012987"/>
          </a:xfrm>
          <a:custGeom>
            <a:rect b="b" l="l" r="r" t="t"/>
            <a:pathLst>
              <a:path extrusionOk="0" h="16165" w="26500">
                <a:moveTo>
                  <a:pt x="23528" y="1"/>
                </a:moveTo>
                <a:cubicBezTo>
                  <a:pt x="22241" y="1"/>
                  <a:pt x="20754" y="307"/>
                  <a:pt x="19467" y="1116"/>
                </a:cubicBezTo>
                <a:cubicBezTo>
                  <a:pt x="18273" y="1870"/>
                  <a:pt x="17438" y="2985"/>
                  <a:pt x="16801" y="4246"/>
                </a:cubicBezTo>
                <a:cubicBezTo>
                  <a:pt x="16123" y="5587"/>
                  <a:pt x="15712" y="7033"/>
                  <a:pt x="15034" y="8374"/>
                </a:cubicBezTo>
                <a:cubicBezTo>
                  <a:pt x="14464" y="9527"/>
                  <a:pt x="13680" y="10670"/>
                  <a:pt x="12553" y="11346"/>
                </a:cubicBezTo>
                <a:cubicBezTo>
                  <a:pt x="11877" y="11731"/>
                  <a:pt x="11161" y="11878"/>
                  <a:pt x="10415" y="11878"/>
                </a:cubicBezTo>
                <a:cubicBezTo>
                  <a:pt x="9581" y="11878"/>
                  <a:pt x="8718" y="11693"/>
                  <a:pt x="7896" y="11492"/>
                </a:cubicBezTo>
                <a:cubicBezTo>
                  <a:pt x="7390" y="11358"/>
                  <a:pt x="6832" y="11241"/>
                  <a:pt x="6291" y="11241"/>
                </a:cubicBezTo>
                <a:cubicBezTo>
                  <a:pt x="5587" y="11241"/>
                  <a:pt x="4921" y="11454"/>
                  <a:pt x="4523" y="12155"/>
                </a:cubicBezTo>
                <a:cubicBezTo>
                  <a:pt x="4221" y="12661"/>
                  <a:pt x="4141" y="13378"/>
                  <a:pt x="3647" y="13747"/>
                </a:cubicBezTo>
                <a:cubicBezTo>
                  <a:pt x="3291" y="14015"/>
                  <a:pt x="2838" y="14027"/>
                  <a:pt x="2389" y="14027"/>
                </a:cubicBezTo>
                <a:lnTo>
                  <a:pt x="2163" y="14027"/>
                </a:lnTo>
                <a:cubicBezTo>
                  <a:pt x="2004" y="14027"/>
                  <a:pt x="1845" y="14027"/>
                  <a:pt x="1698" y="14053"/>
                </a:cubicBezTo>
                <a:cubicBezTo>
                  <a:pt x="1074" y="14120"/>
                  <a:pt x="383" y="14359"/>
                  <a:pt x="144" y="14996"/>
                </a:cubicBezTo>
                <a:cubicBezTo>
                  <a:pt x="1" y="15394"/>
                  <a:pt x="64" y="15805"/>
                  <a:pt x="252" y="16165"/>
                </a:cubicBezTo>
                <a:lnTo>
                  <a:pt x="26500" y="16165"/>
                </a:lnTo>
                <a:lnTo>
                  <a:pt x="26500" y="756"/>
                </a:lnTo>
                <a:cubicBezTo>
                  <a:pt x="26076" y="345"/>
                  <a:pt x="24923" y="1"/>
                  <a:pt x="23528" y="1"/>
                </a:cubicBezTo>
                <a:close/>
              </a:path>
            </a:pathLst>
          </a:custGeom>
          <a:gradFill>
            <a:gsLst>
              <a:gs pos="0">
                <a:srgbClr val="F19F3D">
                  <a:alpha val="80000"/>
                </a:srgbClr>
              </a:gs>
              <a:gs pos="100000">
                <a:srgbClr val="FE3F75">
                  <a:alpha val="72549"/>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p:nvPr/>
        </p:nvSpPr>
        <p:spPr>
          <a:xfrm rot="10800000">
            <a:off x="4799630" y="4316420"/>
            <a:ext cx="4344395" cy="827080"/>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_1">
    <p:spTree>
      <p:nvGrpSpPr>
        <p:cNvPr id="141" name="Shape 141"/>
        <p:cNvGrpSpPr/>
        <p:nvPr/>
      </p:nvGrpSpPr>
      <p:grpSpPr>
        <a:xfrm>
          <a:off x="0" y="0"/>
          <a:ext cx="0" cy="0"/>
          <a:chOff x="0" y="0"/>
          <a:chExt cx="0" cy="0"/>
        </a:xfrm>
      </p:grpSpPr>
      <p:sp>
        <p:nvSpPr>
          <p:cNvPr id="142" name="Google Shape;142;p19"/>
          <p:cNvSpPr/>
          <p:nvPr/>
        </p:nvSpPr>
        <p:spPr>
          <a:xfrm>
            <a:off x="5291950" y="50"/>
            <a:ext cx="3852018" cy="1146128"/>
          </a:xfrm>
          <a:custGeom>
            <a:rect b="b" l="l" r="r" t="t"/>
            <a:pathLst>
              <a:path extrusionOk="0" h="6078" w="15939">
                <a:moveTo>
                  <a:pt x="440" y="0"/>
                </a:moveTo>
                <a:cubicBezTo>
                  <a:pt x="55" y="596"/>
                  <a:pt x="1" y="1408"/>
                  <a:pt x="587" y="1924"/>
                </a:cubicBezTo>
                <a:cubicBezTo>
                  <a:pt x="956" y="2255"/>
                  <a:pt x="1383" y="2376"/>
                  <a:pt x="1832" y="2376"/>
                </a:cubicBezTo>
                <a:cubicBezTo>
                  <a:pt x="2389" y="2376"/>
                  <a:pt x="2959" y="2204"/>
                  <a:pt x="3466" y="2029"/>
                </a:cubicBezTo>
                <a:cubicBezTo>
                  <a:pt x="3931" y="1886"/>
                  <a:pt x="4380" y="1790"/>
                  <a:pt x="4819" y="1790"/>
                </a:cubicBezTo>
                <a:cubicBezTo>
                  <a:pt x="5297" y="1790"/>
                  <a:pt x="5762" y="1898"/>
                  <a:pt x="6199" y="2188"/>
                </a:cubicBezTo>
                <a:cubicBezTo>
                  <a:pt x="7007" y="2720"/>
                  <a:pt x="7460" y="3663"/>
                  <a:pt x="8004" y="4434"/>
                </a:cubicBezTo>
                <a:cubicBezTo>
                  <a:pt x="8654" y="5360"/>
                  <a:pt x="9568" y="6077"/>
                  <a:pt x="10737" y="6077"/>
                </a:cubicBezTo>
                <a:cubicBezTo>
                  <a:pt x="10791" y="6077"/>
                  <a:pt x="10858" y="6077"/>
                  <a:pt x="10922" y="6064"/>
                </a:cubicBezTo>
                <a:cubicBezTo>
                  <a:pt x="12091" y="5985"/>
                  <a:pt x="13059" y="5214"/>
                  <a:pt x="13444" y="4115"/>
                </a:cubicBezTo>
                <a:cubicBezTo>
                  <a:pt x="13670" y="3491"/>
                  <a:pt x="13683" y="2825"/>
                  <a:pt x="13897" y="2204"/>
                </a:cubicBezTo>
                <a:cubicBezTo>
                  <a:pt x="14186" y="1341"/>
                  <a:pt x="14823" y="596"/>
                  <a:pt x="15607" y="159"/>
                </a:cubicBezTo>
                <a:cubicBezTo>
                  <a:pt x="15715" y="92"/>
                  <a:pt x="15833" y="38"/>
                  <a:pt x="15938" y="0"/>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flipH="1" rot="-5400000">
            <a:off x="466684" y="-328459"/>
            <a:ext cx="1884032" cy="2540999"/>
          </a:xfrm>
          <a:custGeom>
            <a:rect b="b" l="l" r="r" t="t"/>
            <a:pathLst>
              <a:path extrusionOk="0" h="13206" w="11254">
                <a:moveTo>
                  <a:pt x="1" y="1"/>
                </a:moveTo>
                <a:lnTo>
                  <a:pt x="1" y="13206"/>
                </a:lnTo>
                <a:cubicBezTo>
                  <a:pt x="307" y="12938"/>
                  <a:pt x="663" y="12779"/>
                  <a:pt x="1090" y="12779"/>
                </a:cubicBezTo>
                <a:cubicBezTo>
                  <a:pt x="1208" y="12779"/>
                  <a:pt x="1342" y="12795"/>
                  <a:pt x="1475" y="12833"/>
                </a:cubicBezTo>
                <a:cubicBezTo>
                  <a:pt x="1912" y="12925"/>
                  <a:pt x="2310" y="13139"/>
                  <a:pt x="2749" y="13139"/>
                </a:cubicBezTo>
                <a:cubicBezTo>
                  <a:pt x="2842" y="13139"/>
                  <a:pt x="2947" y="13139"/>
                  <a:pt x="3052" y="13113"/>
                </a:cubicBezTo>
                <a:cubicBezTo>
                  <a:pt x="3558" y="12980"/>
                  <a:pt x="3902" y="12581"/>
                  <a:pt x="3902" y="12037"/>
                </a:cubicBezTo>
                <a:cubicBezTo>
                  <a:pt x="3890" y="11467"/>
                  <a:pt x="3651" y="10922"/>
                  <a:pt x="3730" y="10339"/>
                </a:cubicBezTo>
                <a:cubicBezTo>
                  <a:pt x="3810" y="9833"/>
                  <a:pt x="4074" y="9371"/>
                  <a:pt x="4422" y="8998"/>
                </a:cubicBezTo>
                <a:cubicBezTo>
                  <a:pt x="5231" y="8123"/>
                  <a:pt x="6396" y="7830"/>
                  <a:pt x="7473" y="7419"/>
                </a:cubicBezTo>
                <a:cubicBezTo>
                  <a:pt x="9237" y="6756"/>
                  <a:pt x="11253" y="4766"/>
                  <a:pt x="10604" y="2762"/>
                </a:cubicBezTo>
                <a:cubicBezTo>
                  <a:pt x="10537" y="2549"/>
                  <a:pt x="10444" y="2335"/>
                  <a:pt x="10314" y="2125"/>
                </a:cubicBezTo>
                <a:cubicBezTo>
                  <a:pt x="9702" y="1141"/>
                  <a:pt x="8626" y="835"/>
                  <a:pt x="7540" y="797"/>
                </a:cubicBezTo>
                <a:lnTo>
                  <a:pt x="7431" y="797"/>
                </a:lnTo>
                <a:cubicBezTo>
                  <a:pt x="6689" y="797"/>
                  <a:pt x="5934" y="995"/>
                  <a:pt x="5176" y="1182"/>
                </a:cubicBezTo>
                <a:cubicBezTo>
                  <a:pt x="4422" y="1380"/>
                  <a:pt x="3664" y="1568"/>
                  <a:pt x="2921" y="1568"/>
                </a:cubicBezTo>
                <a:cubicBezTo>
                  <a:pt x="2456" y="1568"/>
                  <a:pt x="2017" y="1501"/>
                  <a:pt x="1568" y="1313"/>
                </a:cubicBezTo>
                <a:cubicBezTo>
                  <a:pt x="931" y="1036"/>
                  <a:pt x="386" y="571"/>
                  <a:pt x="1" y="1"/>
                </a:cubicBezTo>
                <a:close/>
              </a:path>
            </a:pathLst>
          </a:custGeom>
          <a:gradFill>
            <a:gsLst>
              <a:gs pos="0">
                <a:schemeClr val="lt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5_2">
    <p:spTree>
      <p:nvGrpSpPr>
        <p:cNvPr id="145" name="Shape 145"/>
        <p:cNvGrpSpPr/>
        <p:nvPr/>
      </p:nvGrpSpPr>
      <p:grpSpPr>
        <a:xfrm>
          <a:off x="0" y="0"/>
          <a:ext cx="0" cy="0"/>
          <a:chOff x="0" y="0"/>
          <a:chExt cx="0" cy="0"/>
        </a:xfrm>
      </p:grpSpPr>
      <p:sp>
        <p:nvSpPr>
          <p:cNvPr id="146" name="Google Shape;146;p20"/>
          <p:cNvSpPr/>
          <p:nvPr/>
        </p:nvSpPr>
        <p:spPr>
          <a:xfrm rot="-5400000">
            <a:off x="798741" y="3743030"/>
            <a:ext cx="601780" cy="2199211"/>
          </a:xfrm>
          <a:custGeom>
            <a:rect b="b" l="l" r="r" t="t"/>
            <a:pathLst>
              <a:path extrusionOk="0" h="13164" w="5973">
                <a:moveTo>
                  <a:pt x="0" y="0"/>
                </a:moveTo>
                <a:lnTo>
                  <a:pt x="0" y="12871"/>
                </a:lnTo>
                <a:cubicBezTo>
                  <a:pt x="39" y="12883"/>
                  <a:pt x="80" y="12883"/>
                  <a:pt x="118" y="12899"/>
                </a:cubicBezTo>
                <a:cubicBezTo>
                  <a:pt x="504" y="12963"/>
                  <a:pt x="889" y="13164"/>
                  <a:pt x="1287" y="13164"/>
                </a:cubicBezTo>
                <a:cubicBezTo>
                  <a:pt x="1367" y="13164"/>
                  <a:pt x="1446" y="13151"/>
                  <a:pt x="1526" y="13138"/>
                </a:cubicBezTo>
                <a:cubicBezTo>
                  <a:pt x="1950" y="13030"/>
                  <a:pt x="2281" y="12699"/>
                  <a:pt x="2389" y="12288"/>
                </a:cubicBezTo>
                <a:cubicBezTo>
                  <a:pt x="2520" y="11836"/>
                  <a:pt x="2415" y="11412"/>
                  <a:pt x="2214" y="11014"/>
                </a:cubicBezTo>
                <a:cubicBezTo>
                  <a:pt x="2029" y="10654"/>
                  <a:pt x="1803" y="10323"/>
                  <a:pt x="1752" y="9912"/>
                </a:cubicBezTo>
                <a:cubicBezTo>
                  <a:pt x="1644" y="9141"/>
                  <a:pt x="2176" y="8479"/>
                  <a:pt x="2787" y="8068"/>
                </a:cubicBezTo>
                <a:cubicBezTo>
                  <a:pt x="3475" y="7603"/>
                  <a:pt x="4338" y="7418"/>
                  <a:pt x="4975" y="6861"/>
                </a:cubicBezTo>
                <a:cubicBezTo>
                  <a:pt x="5558" y="6341"/>
                  <a:pt x="5918" y="5587"/>
                  <a:pt x="5944" y="4803"/>
                </a:cubicBezTo>
                <a:cubicBezTo>
                  <a:pt x="5972" y="4007"/>
                  <a:pt x="5654" y="3211"/>
                  <a:pt x="5096" y="2628"/>
                </a:cubicBezTo>
                <a:cubicBezTo>
                  <a:pt x="4523" y="2029"/>
                  <a:pt x="3727" y="1723"/>
                  <a:pt x="2947" y="1472"/>
                </a:cubicBezTo>
                <a:cubicBezTo>
                  <a:pt x="1924" y="1140"/>
                  <a:pt x="755" y="780"/>
                  <a:pt x="0" y="0"/>
                </a:cubicBezTo>
                <a:close/>
              </a:path>
            </a:pathLst>
          </a:custGeom>
          <a:gradFill>
            <a:gsLst>
              <a:gs pos="0">
                <a:schemeClr val="dk2"/>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p:nvPr/>
        </p:nvSpPr>
        <p:spPr>
          <a:xfrm rot="10800000">
            <a:off x="15" y="7276"/>
            <a:ext cx="3037360" cy="1017123"/>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0"/>
          <p:cNvSpPr/>
          <p:nvPr/>
        </p:nvSpPr>
        <p:spPr>
          <a:xfrm>
            <a:off x="7131250" y="3696451"/>
            <a:ext cx="2012809" cy="1447049"/>
          </a:xfrm>
          <a:custGeom>
            <a:rect b="b" l="l" r="r" t="t"/>
            <a:pathLst>
              <a:path extrusionOk="0" h="15075" w="14253">
                <a:moveTo>
                  <a:pt x="14253" y="0"/>
                </a:moveTo>
                <a:cubicBezTo>
                  <a:pt x="13377" y="1949"/>
                  <a:pt x="11839" y="2905"/>
                  <a:pt x="8386" y="3462"/>
                </a:cubicBezTo>
                <a:cubicBezTo>
                  <a:pt x="6278" y="3794"/>
                  <a:pt x="4208" y="3408"/>
                  <a:pt x="2720" y="5558"/>
                </a:cubicBezTo>
                <a:cubicBezTo>
                  <a:pt x="1647" y="7100"/>
                  <a:pt x="2004" y="8969"/>
                  <a:pt x="2217" y="10750"/>
                </a:cubicBezTo>
                <a:cubicBezTo>
                  <a:pt x="2469" y="12820"/>
                  <a:pt x="1287" y="14107"/>
                  <a:pt x="0" y="15075"/>
                </a:cubicBezTo>
                <a:lnTo>
                  <a:pt x="14253" y="15075"/>
                </a:lnTo>
                <a:lnTo>
                  <a:pt x="14253" y="0"/>
                </a:ln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3155789" y="3651834"/>
            <a:ext cx="5988249" cy="1491648"/>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21" y="9"/>
            <a:ext cx="4522506" cy="1193992"/>
          </a:xfrm>
          <a:custGeom>
            <a:rect b="b" l="l" r="r" t="t"/>
            <a:pathLst>
              <a:path extrusionOk="0" h="7740" w="29316">
                <a:moveTo>
                  <a:pt x="1" y="1"/>
                </a:moveTo>
                <a:lnTo>
                  <a:pt x="1" y="5428"/>
                </a:lnTo>
                <a:cubicBezTo>
                  <a:pt x="755" y="6371"/>
                  <a:pt x="1740" y="7100"/>
                  <a:pt x="2905" y="7514"/>
                </a:cubicBezTo>
                <a:cubicBezTo>
                  <a:pt x="3357" y="7670"/>
                  <a:pt x="3816" y="7740"/>
                  <a:pt x="4272" y="7740"/>
                </a:cubicBezTo>
                <a:cubicBezTo>
                  <a:pt x="5559" y="7740"/>
                  <a:pt x="6829" y="7186"/>
                  <a:pt x="7896" y="6450"/>
                </a:cubicBezTo>
                <a:cubicBezTo>
                  <a:pt x="9422" y="5403"/>
                  <a:pt x="10750" y="3851"/>
                  <a:pt x="12581" y="3307"/>
                </a:cubicBezTo>
                <a:cubicBezTo>
                  <a:pt x="13107" y="3154"/>
                  <a:pt x="13609" y="3082"/>
                  <a:pt x="14093" y="3082"/>
                </a:cubicBezTo>
                <a:cubicBezTo>
                  <a:pt x="15372" y="3082"/>
                  <a:pt x="16528" y="3578"/>
                  <a:pt x="17665" y="4367"/>
                </a:cubicBezTo>
                <a:cubicBezTo>
                  <a:pt x="19216" y="5457"/>
                  <a:pt x="20611" y="6970"/>
                  <a:pt x="22573" y="7259"/>
                </a:cubicBezTo>
                <a:cubicBezTo>
                  <a:pt x="22894" y="7307"/>
                  <a:pt x="23214" y="7331"/>
                  <a:pt x="23532" y="7331"/>
                </a:cubicBezTo>
                <a:cubicBezTo>
                  <a:pt x="25342" y="7331"/>
                  <a:pt x="27045" y="6554"/>
                  <a:pt x="28028" y="4950"/>
                </a:cubicBezTo>
                <a:cubicBezTo>
                  <a:pt x="28678" y="3890"/>
                  <a:pt x="28943" y="2641"/>
                  <a:pt x="29156" y="1421"/>
                </a:cubicBezTo>
                <a:cubicBezTo>
                  <a:pt x="29248" y="944"/>
                  <a:pt x="29302" y="466"/>
                  <a:pt x="29315"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flipH="1" rot="-5400000">
            <a:off x="6935239" y="-39701"/>
            <a:ext cx="2169126" cy="2248541"/>
          </a:xfrm>
          <a:custGeom>
            <a:rect b="b" l="l" r="r" t="t"/>
            <a:pathLst>
              <a:path extrusionOk="0" h="13908" w="13417">
                <a:moveTo>
                  <a:pt x="498" y="1"/>
                </a:moveTo>
                <a:cubicBezTo>
                  <a:pt x="333" y="1"/>
                  <a:pt x="167" y="10"/>
                  <a:pt x="1" y="25"/>
                </a:cubicBezTo>
                <a:lnTo>
                  <a:pt x="1" y="13908"/>
                </a:lnTo>
                <a:lnTo>
                  <a:pt x="12024" y="13908"/>
                </a:lnTo>
                <a:cubicBezTo>
                  <a:pt x="12343" y="13271"/>
                  <a:pt x="13416" y="11280"/>
                  <a:pt x="12368" y="9911"/>
                </a:cubicBezTo>
                <a:cubicBezTo>
                  <a:pt x="11467" y="8732"/>
                  <a:pt x="9753" y="8796"/>
                  <a:pt x="7470" y="8347"/>
                </a:cubicBezTo>
                <a:cubicBezTo>
                  <a:pt x="6116" y="8079"/>
                  <a:pt x="4896" y="7124"/>
                  <a:pt x="4234" y="5917"/>
                </a:cubicBezTo>
                <a:cubicBezTo>
                  <a:pt x="3836" y="5175"/>
                  <a:pt x="3689" y="4324"/>
                  <a:pt x="3609" y="3490"/>
                </a:cubicBezTo>
                <a:cubicBezTo>
                  <a:pt x="3530" y="2786"/>
                  <a:pt x="3504" y="2028"/>
                  <a:pt x="3157" y="1407"/>
                </a:cubicBezTo>
                <a:cubicBezTo>
                  <a:pt x="2772" y="703"/>
                  <a:pt x="2030" y="238"/>
                  <a:pt x="1259" y="79"/>
                </a:cubicBezTo>
                <a:cubicBezTo>
                  <a:pt x="1009" y="23"/>
                  <a:pt x="754" y="1"/>
                  <a:pt x="498"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1965695" y="1966126"/>
            <a:ext cx="5084842" cy="1153506"/>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type="title"/>
          </p:nvPr>
        </p:nvSpPr>
        <p:spPr>
          <a:xfrm>
            <a:off x="1412650" y="2359925"/>
            <a:ext cx="2808000" cy="561000"/>
          </a:xfrm>
          <a:prstGeom prst="rect">
            <a:avLst/>
          </a:prstGeom>
        </p:spPr>
        <p:txBody>
          <a:bodyPr anchorCtr="0" anchor="t" bIns="91425" lIns="91425" spcFirstLastPara="1" rIns="91425" wrap="square" tIns="91425">
            <a:noAutofit/>
          </a:bodyPr>
          <a:lstStyle>
            <a:lvl1pPr lvl="0" rtl="0" algn="l">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 name="Google Shape;22;p3"/>
          <p:cNvSpPr txBox="1"/>
          <p:nvPr>
            <p:ph idx="1" type="body"/>
          </p:nvPr>
        </p:nvSpPr>
        <p:spPr>
          <a:xfrm>
            <a:off x="1412650" y="2920925"/>
            <a:ext cx="2808000" cy="619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3" name="Google Shape;23;p3"/>
          <p:cNvSpPr txBox="1"/>
          <p:nvPr>
            <p:ph hasCustomPrompt="1" idx="2" type="title"/>
          </p:nvPr>
        </p:nvSpPr>
        <p:spPr>
          <a:xfrm>
            <a:off x="1412650" y="1640225"/>
            <a:ext cx="2808000" cy="719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5_2_1">
    <p:spTree>
      <p:nvGrpSpPr>
        <p:cNvPr id="150" name="Shape 150"/>
        <p:cNvGrpSpPr/>
        <p:nvPr/>
      </p:nvGrpSpPr>
      <p:grpSpPr>
        <a:xfrm>
          <a:off x="0" y="0"/>
          <a:ext cx="0" cy="0"/>
          <a:chOff x="0" y="0"/>
          <a:chExt cx="0" cy="0"/>
        </a:xfrm>
      </p:grpSpPr>
      <p:sp>
        <p:nvSpPr>
          <p:cNvPr id="151" name="Google Shape;151;p21"/>
          <p:cNvSpPr/>
          <p:nvPr/>
        </p:nvSpPr>
        <p:spPr>
          <a:xfrm rot="10800000">
            <a:off x="0" y="7280"/>
            <a:ext cx="6382063" cy="1233283"/>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p:nvPr/>
        </p:nvSpPr>
        <p:spPr>
          <a:xfrm rot="5400000">
            <a:off x="6897311" y="2896793"/>
            <a:ext cx="4024563" cy="468826"/>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gradFill>
            <a:gsLst>
              <a:gs pos="0">
                <a:schemeClr val="dk1"/>
              </a:gs>
              <a:gs pos="100000">
                <a:srgbClr val="FE3F75">
                  <a:alpha val="77647"/>
                </a:srgbClr>
              </a:gs>
            </a:gsLst>
            <a:lin ang="189007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1"/>
          <p:cNvSpPr/>
          <p:nvPr/>
        </p:nvSpPr>
        <p:spPr>
          <a:xfrm rot="-5400000">
            <a:off x="-1714992" y="1722277"/>
            <a:ext cx="4024563" cy="594582"/>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gradFill>
            <a:gsLst>
              <a:gs pos="0">
                <a:schemeClr val="dk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1"/>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5_2_1_1">
    <p:spTree>
      <p:nvGrpSpPr>
        <p:cNvPr id="155" name="Shape 155"/>
        <p:cNvGrpSpPr/>
        <p:nvPr/>
      </p:nvGrpSpPr>
      <p:grpSpPr>
        <a:xfrm>
          <a:off x="0" y="0"/>
          <a:ext cx="0" cy="0"/>
          <a:chOff x="0" y="0"/>
          <a:chExt cx="0" cy="0"/>
        </a:xfrm>
      </p:grpSpPr>
      <p:sp>
        <p:nvSpPr>
          <p:cNvPr id="156" name="Google Shape;156;p22"/>
          <p:cNvSpPr/>
          <p:nvPr/>
        </p:nvSpPr>
        <p:spPr>
          <a:xfrm>
            <a:off x="9" y="0"/>
            <a:ext cx="8334466" cy="659042"/>
          </a:xfrm>
          <a:custGeom>
            <a:rect b="b" l="l" r="r" t="t"/>
            <a:pathLst>
              <a:path extrusionOk="0" h="7740" w="29316">
                <a:moveTo>
                  <a:pt x="1" y="1"/>
                </a:moveTo>
                <a:lnTo>
                  <a:pt x="1" y="5428"/>
                </a:lnTo>
                <a:cubicBezTo>
                  <a:pt x="755" y="6371"/>
                  <a:pt x="1740" y="7100"/>
                  <a:pt x="2905" y="7514"/>
                </a:cubicBezTo>
                <a:cubicBezTo>
                  <a:pt x="3357" y="7670"/>
                  <a:pt x="3816" y="7740"/>
                  <a:pt x="4272" y="7740"/>
                </a:cubicBezTo>
                <a:cubicBezTo>
                  <a:pt x="5559" y="7740"/>
                  <a:pt x="6829" y="7186"/>
                  <a:pt x="7896" y="6450"/>
                </a:cubicBezTo>
                <a:cubicBezTo>
                  <a:pt x="9422" y="5403"/>
                  <a:pt x="10750" y="3851"/>
                  <a:pt x="12581" y="3307"/>
                </a:cubicBezTo>
                <a:cubicBezTo>
                  <a:pt x="13107" y="3154"/>
                  <a:pt x="13609" y="3082"/>
                  <a:pt x="14093" y="3082"/>
                </a:cubicBezTo>
                <a:cubicBezTo>
                  <a:pt x="15372" y="3082"/>
                  <a:pt x="16528" y="3578"/>
                  <a:pt x="17665" y="4367"/>
                </a:cubicBezTo>
                <a:cubicBezTo>
                  <a:pt x="19216" y="5457"/>
                  <a:pt x="20611" y="6970"/>
                  <a:pt x="22573" y="7259"/>
                </a:cubicBezTo>
                <a:cubicBezTo>
                  <a:pt x="22894" y="7307"/>
                  <a:pt x="23214" y="7331"/>
                  <a:pt x="23532" y="7331"/>
                </a:cubicBezTo>
                <a:cubicBezTo>
                  <a:pt x="25342" y="7331"/>
                  <a:pt x="27045" y="6554"/>
                  <a:pt x="28028" y="4950"/>
                </a:cubicBezTo>
                <a:cubicBezTo>
                  <a:pt x="28678" y="3890"/>
                  <a:pt x="28943" y="2641"/>
                  <a:pt x="29156" y="1421"/>
                </a:cubicBezTo>
                <a:cubicBezTo>
                  <a:pt x="29248" y="944"/>
                  <a:pt x="29302" y="466"/>
                  <a:pt x="29315"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p:nvPr/>
        </p:nvSpPr>
        <p:spPr>
          <a:xfrm flipH="1" rot="10800000">
            <a:off x="2184899" y="4591900"/>
            <a:ext cx="4222614" cy="551600"/>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p:nvPr/>
        </p:nvSpPr>
        <p:spPr>
          <a:xfrm flipH="1" rot="-5400000">
            <a:off x="6364251" y="2363699"/>
            <a:ext cx="4854298" cy="705249"/>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2"/>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5_2_1_1_1">
    <p:spTree>
      <p:nvGrpSpPr>
        <p:cNvPr id="160" name="Shape 160"/>
        <p:cNvGrpSpPr/>
        <p:nvPr/>
      </p:nvGrpSpPr>
      <p:grpSpPr>
        <a:xfrm>
          <a:off x="0" y="0"/>
          <a:ext cx="0" cy="0"/>
          <a:chOff x="0" y="0"/>
          <a:chExt cx="0" cy="0"/>
        </a:xfrm>
      </p:grpSpPr>
      <p:sp>
        <p:nvSpPr>
          <p:cNvPr id="161" name="Google Shape;161;p23"/>
          <p:cNvSpPr/>
          <p:nvPr/>
        </p:nvSpPr>
        <p:spPr>
          <a:xfrm rot="5400000">
            <a:off x="6918844" y="1398082"/>
            <a:ext cx="3623231" cy="827080"/>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rot="10800000">
            <a:off x="51" y="-5"/>
            <a:ext cx="1590275" cy="1431454"/>
          </a:xfrm>
          <a:custGeom>
            <a:rect b="b" l="l" r="r" t="t"/>
            <a:pathLst>
              <a:path extrusionOk="0" h="8839" w="9820">
                <a:moveTo>
                  <a:pt x="9820" y="0"/>
                </a:moveTo>
                <a:cubicBezTo>
                  <a:pt x="9422" y="278"/>
                  <a:pt x="8877" y="437"/>
                  <a:pt x="8135" y="453"/>
                </a:cubicBezTo>
                <a:cubicBezTo>
                  <a:pt x="8126" y="453"/>
                  <a:pt x="8118" y="453"/>
                  <a:pt x="8109" y="453"/>
                </a:cubicBezTo>
                <a:cubicBezTo>
                  <a:pt x="7356" y="453"/>
                  <a:pt x="5850" y="165"/>
                  <a:pt x="4408" y="165"/>
                </a:cubicBezTo>
                <a:cubicBezTo>
                  <a:pt x="3107" y="165"/>
                  <a:pt x="1859" y="399"/>
                  <a:pt x="1259" y="1287"/>
                </a:cubicBezTo>
                <a:cubicBezTo>
                  <a:pt x="0" y="3185"/>
                  <a:pt x="1673" y="6702"/>
                  <a:pt x="809" y="8030"/>
                </a:cubicBezTo>
                <a:cubicBezTo>
                  <a:pt x="609" y="8348"/>
                  <a:pt x="370" y="8613"/>
                  <a:pt x="131" y="8839"/>
                </a:cubicBezTo>
                <a:lnTo>
                  <a:pt x="9820" y="8839"/>
                </a:lnTo>
                <a:lnTo>
                  <a:pt x="9820" y="0"/>
                </a:ln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5_2_1_1_1_2">
    <p:spTree>
      <p:nvGrpSpPr>
        <p:cNvPr id="164" name="Shape 164"/>
        <p:cNvGrpSpPr/>
        <p:nvPr/>
      </p:nvGrpSpPr>
      <p:grpSpPr>
        <a:xfrm>
          <a:off x="0" y="0"/>
          <a:ext cx="0" cy="0"/>
          <a:chOff x="0" y="0"/>
          <a:chExt cx="0" cy="0"/>
        </a:xfrm>
      </p:grpSpPr>
      <p:sp>
        <p:nvSpPr>
          <p:cNvPr id="165" name="Google Shape;165;p24"/>
          <p:cNvSpPr/>
          <p:nvPr/>
        </p:nvSpPr>
        <p:spPr>
          <a:xfrm rot="-5400000">
            <a:off x="-1307327" y="2962118"/>
            <a:ext cx="3486332" cy="871679"/>
          </a:xfrm>
          <a:custGeom>
            <a:rect b="b" l="l" r="r" t="t"/>
            <a:pathLst>
              <a:path extrusionOk="0" h="7740" w="29316">
                <a:moveTo>
                  <a:pt x="1" y="1"/>
                </a:moveTo>
                <a:lnTo>
                  <a:pt x="1" y="5428"/>
                </a:lnTo>
                <a:cubicBezTo>
                  <a:pt x="755" y="6371"/>
                  <a:pt x="1740" y="7100"/>
                  <a:pt x="2905" y="7514"/>
                </a:cubicBezTo>
                <a:cubicBezTo>
                  <a:pt x="3357" y="7670"/>
                  <a:pt x="3816" y="7740"/>
                  <a:pt x="4272" y="7740"/>
                </a:cubicBezTo>
                <a:cubicBezTo>
                  <a:pt x="5559" y="7740"/>
                  <a:pt x="6829" y="7186"/>
                  <a:pt x="7896" y="6450"/>
                </a:cubicBezTo>
                <a:cubicBezTo>
                  <a:pt x="9422" y="5403"/>
                  <a:pt x="10750" y="3851"/>
                  <a:pt x="12581" y="3307"/>
                </a:cubicBezTo>
                <a:cubicBezTo>
                  <a:pt x="13107" y="3154"/>
                  <a:pt x="13609" y="3082"/>
                  <a:pt x="14093" y="3082"/>
                </a:cubicBezTo>
                <a:cubicBezTo>
                  <a:pt x="15372" y="3082"/>
                  <a:pt x="16528" y="3578"/>
                  <a:pt x="17665" y="4367"/>
                </a:cubicBezTo>
                <a:cubicBezTo>
                  <a:pt x="19216" y="5457"/>
                  <a:pt x="20611" y="6970"/>
                  <a:pt x="22573" y="7259"/>
                </a:cubicBezTo>
                <a:cubicBezTo>
                  <a:pt x="22894" y="7307"/>
                  <a:pt x="23214" y="7331"/>
                  <a:pt x="23532" y="7331"/>
                </a:cubicBezTo>
                <a:cubicBezTo>
                  <a:pt x="25342" y="7331"/>
                  <a:pt x="27045" y="6554"/>
                  <a:pt x="28028" y="4950"/>
                </a:cubicBezTo>
                <a:cubicBezTo>
                  <a:pt x="28678" y="3890"/>
                  <a:pt x="28943" y="2641"/>
                  <a:pt x="29156" y="1421"/>
                </a:cubicBezTo>
                <a:cubicBezTo>
                  <a:pt x="29248" y="944"/>
                  <a:pt x="29302" y="466"/>
                  <a:pt x="29315"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4"/>
          <p:cNvSpPr/>
          <p:nvPr/>
        </p:nvSpPr>
        <p:spPr>
          <a:xfrm rot="-5400000">
            <a:off x="6653449" y="603351"/>
            <a:ext cx="3093875" cy="1887223"/>
          </a:xfrm>
          <a:custGeom>
            <a:rect b="b" l="l" r="r" t="t"/>
            <a:pathLst>
              <a:path extrusionOk="0" h="16165" w="26500">
                <a:moveTo>
                  <a:pt x="23528" y="1"/>
                </a:moveTo>
                <a:cubicBezTo>
                  <a:pt x="22241" y="1"/>
                  <a:pt x="20754" y="307"/>
                  <a:pt x="19467" y="1116"/>
                </a:cubicBezTo>
                <a:cubicBezTo>
                  <a:pt x="18273" y="1870"/>
                  <a:pt x="17438" y="2985"/>
                  <a:pt x="16801" y="4246"/>
                </a:cubicBezTo>
                <a:cubicBezTo>
                  <a:pt x="16123" y="5587"/>
                  <a:pt x="15712" y="7033"/>
                  <a:pt x="15034" y="8374"/>
                </a:cubicBezTo>
                <a:cubicBezTo>
                  <a:pt x="14464" y="9527"/>
                  <a:pt x="13680" y="10670"/>
                  <a:pt x="12553" y="11346"/>
                </a:cubicBezTo>
                <a:cubicBezTo>
                  <a:pt x="11877" y="11731"/>
                  <a:pt x="11161" y="11878"/>
                  <a:pt x="10415" y="11878"/>
                </a:cubicBezTo>
                <a:cubicBezTo>
                  <a:pt x="9581" y="11878"/>
                  <a:pt x="8718" y="11693"/>
                  <a:pt x="7896" y="11492"/>
                </a:cubicBezTo>
                <a:cubicBezTo>
                  <a:pt x="7390" y="11358"/>
                  <a:pt x="6832" y="11241"/>
                  <a:pt x="6291" y="11241"/>
                </a:cubicBezTo>
                <a:cubicBezTo>
                  <a:pt x="5587" y="11241"/>
                  <a:pt x="4921" y="11454"/>
                  <a:pt x="4523" y="12155"/>
                </a:cubicBezTo>
                <a:cubicBezTo>
                  <a:pt x="4221" y="12661"/>
                  <a:pt x="4141" y="13378"/>
                  <a:pt x="3647" y="13747"/>
                </a:cubicBezTo>
                <a:cubicBezTo>
                  <a:pt x="3291" y="14015"/>
                  <a:pt x="2838" y="14027"/>
                  <a:pt x="2389" y="14027"/>
                </a:cubicBezTo>
                <a:lnTo>
                  <a:pt x="2163" y="14027"/>
                </a:lnTo>
                <a:cubicBezTo>
                  <a:pt x="2004" y="14027"/>
                  <a:pt x="1845" y="14027"/>
                  <a:pt x="1698" y="14053"/>
                </a:cubicBezTo>
                <a:cubicBezTo>
                  <a:pt x="1074" y="14120"/>
                  <a:pt x="383" y="14359"/>
                  <a:pt x="144" y="14996"/>
                </a:cubicBezTo>
                <a:cubicBezTo>
                  <a:pt x="1" y="15394"/>
                  <a:pt x="64" y="15805"/>
                  <a:pt x="252" y="16165"/>
                </a:cubicBezTo>
                <a:lnTo>
                  <a:pt x="26500" y="16165"/>
                </a:lnTo>
                <a:lnTo>
                  <a:pt x="26500" y="756"/>
                </a:lnTo>
                <a:cubicBezTo>
                  <a:pt x="26076" y="345"/>
                  <a:pt x="24923" y="1"/>
                  <a:pt x="23528"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p:nvPr/>
        </p:nvSpPr>
        <p:spPr>
          <a:xfrm flipH="1">
            <a:off x="3" y="45"/>
            <a:ext cx="3250002" cy="1239319"/>
          </a:xfrm>
          <a:custGeom>
            <a:rect b="b" l="l" r="r" t="t"/>
            <a:pathLst>
              <a:path extrusionOk="0" h="6078" w="15939">
                <a:moveTo>
                  <a:pt x="440" y="0"/>
                </a:moveTo>
                <a:cubicBezTo>
                  <a:pt x="55" y="596"/>
                  <a:pt x="1" y="1408"/>
                  <a:pt x="587" y="1924"/>
                </a:cubicBezTo>
                <a:cubicBezTo>
                  <a:pt x="956" y="2255"/>
                  <a:pt x="1383" y="2376"/>
                  <a:pt x="1832" y="2376"/>
                </a:cubicBezTo>
                <a:cubicBezTo>
                  <a:pt x="2389" y="2376"/>
                  <a:pt x="2959" y="2204"/>
                  <a:pt x="3466" y="2029"/>
                </a:cubicBezTo>
                <a:cubicBezTo>
                  <a:pt x="3931" y="1886"/>
                  <a:pt x="4380" y="1790"/>
                  <a:pt x="4819" y="1790"/>
                </a:cubicBezTo>
                <a:cubicBezTo>
                  <a:pt x="5297" y="1790"/>
                  <a:pt x="5762" y="1898"/>
                  <a:pt x="6199" y="2188"/>
                </a:cubicBezTo>
                <a:cubicBezTo>
                  <a:pt x="7007" y="2720"/>
                  <a:pt x="7460" y="3663"/>
                  <a:pt x="8004" y="4434"/>
                </a:cubicBezTo>
                <a:cubicBezTo>
                  <a:pt x="8654" y="5360"/>
                  <a:pt x="9568" y="6077"/>
                  <a:pt x="10737" y="6077"/>
                </a:cubicBezTo>
                <a:cubicBezTo>
                  <a:pt x="10791" y="6077"/>
                  <a:pt x="10858" y="6077"/>
                  <a:pt x="10922" y="6064"/>
                </a:cubicBezTo>
                <a:cubicBezTo>
                  <a:pt x="12091" y="5985"/>
                  <a:pt x="13059" y="5214"/>
                  <a:pt x="13444" y="4115"/>
                </a:cubicBezTo>
                <a:cubicBezTo>
                  <a:pt x="13670" y="3491"/>
                  <a:pt x="13683" y="2825"/>
                  <a:pt x="13897" y="2204"/>
                </a:cubicBezTo>
                <a:cubicBezTo>
                  <a:pt x="14186" y="1341"/>
                  <a:pt x="14823" y="596"/>
                  <a:pt x="15607" y="159"/>
                </a:cubicBezTo>
                <a:cubicBezTo>
                  <a:pt x="15715" y="92"/>
                  <a:pt x="15833" y="38"/>
                  <a:pt x="15938" y="0"/>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5_2_1_1_1_2_1">
    <p:spTree>
      <p:nvGrpSpPr>
        <p:cNvPr id="169" name="Shape 169"/>
        <p:cNvGrpSpPr/>
        <p:nvPr/>
      </p:nvGrpSpPr>
      <p:grpSpPr>
        <a:xfrm>
          <a:off x="0" y="0"/>
          <a:ext cx="0" cy="0"/>
          <a:chOff x="0" y="0"/>
          <a:chExt cx="0" cy="0"/>
        </a:xfrm>
      </p:grpSpPr>
      <p:sp>
        <p:nvSpPr>
          <p:cNvPr id="170" name="Google Shape;170;p2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5_2_1_1_1_1">
    <p:spTree>
      <p:nvGrpSpPr>
        <p:cNvPr id="171" name="Shape 171"/>
        <p:cNvGrpSpPr/>
        <p:nvPr/>
      </p:nvGrpSpPr>
      <p:grpSpPr>
        <a:xfrm>
          <a:off x="0" y="0"/>
          <a:ext cx="0" cy="0"/>
          <a:chOff x="0" y="0"/>
          <a:chExt cx="0" cy="0"/>
        </a:xfrm>
      </p:grpSpPr>
      <p:sp>
        <p:nvSpPr>
          <p:cNvPr id="172" name="Google Shape;172;p26"/>
          <p:cNvSpPr/>
          <p:nvPr/>
        </p:nvSpPr>
        <p:spPr>
          <a:xfrm>
            <a:off x="5480200" y="0"/>
            <a:ext cx="3663825" cy="539999"/>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6"/>
          <p:cNvSpPr/>
          <p:nvPr/>
        </p:nvSpPr>
        <p:spPr>
          <a:xfrm rot="10800000">
            <a:off x="-31" y="-10"/>
            <a:ext cx="2385530" cy="1769785"/>
          </a:xfrm>
          <a:custGeom>
            <a:rect b="b" l="l" r="r" t="t"/>
            <a:pathLst>
              <a:path extrusionOk="0" h="16165" w="26500">
                <a:moveTo>
                  <a:pt x="23528" y="1"/>
                </a:moveTo>
                <a:cubicBezTo>
                  <a:pt x="22241" y="1"/>
                  <a:pt x="20754" y="307"/>
                  <a:pt x="19467" y="1116"/>
                </a:cubicBezTo>
                <a:cubicBezTo>
                  <a:pt x="18273" y="1870"/>
                  <a:pt x="17438" y="2985"/>
                  <a:pt x="16801" y="4246"/>
                </a:cubicBezTo>
                <a:cubicBezTo>
                  <a:pt x="16123" y="5587"/>
                  <a:pt x="15712" y="7033"/>
                  <a:pt x="15034" y="8374"/>
                </a:cubicBezTo>
                <a:cubicBezTo>
                  <a:pt x="14464" y="9527"/>
                  <a:pt x="13680" y="10670"/>
                  <a:pt x="12553" y="11346"/>
                </a:cubicBezTo>
                <a:cubicBezTo>
                  <a:pt x="11877" y="11731"/>
                  <a:pt x="11161" y="11878"/>
                  <a:pt x="10415" y="11878"/>
                </a:cubicBezTo>
                <a:cubicBezTo>
                  <a:pt x="9581" y="11878"/>
                  <a:pt x="8718" y="11693"/>
                  <a:pt x="7896" y="11492"/>
                </a:cubicBezTo>
                <a:cubicBezTo>
                  <a:pt x="7390" y="11358"/>
                  <a:pt x="6832" y="11241"/>
                  <a:pt x="6291" y="11241"/>
                </a:cubicBezTo>
                <a:cubicBezTo>
                  <a:pt x="5587" y="11241"/>
                  <a:pt x="4921" y="11454"/>
                  <a:pt x="4523" y="12155"/>
                </a:cubicBezTo>
                <a:cubicBezTo>
                  <a:pt x="4221" y="12661"/>
                  <a:pt x="4141" y="13378"/>
                  <a:pt x="3647" y="13747"/>
                </a:cubicBezTo>
                <a:cubicBezTo>
                  <a:pt x="3291" y="14015"/>
                  <a:pt x="2838" y="14027"/>
                  <a:pt x="2389" y="14027"/>
                </a:cubicBezTo>
                <a:lnTo>
                  <a:pt x="2163" y="14027"/>
                </a:lnTo>
                <a:cubicBezTo>
                  <a:pt x="2004" y="14027"/>
                  <a:pt x="1845" y="14027"/>
                  <a:pt x="1698" y="14053"/>
                </a:cubicBezTo>
                <a:cubicBezTo>
                  <a:pt x="1074" y="14120"/>
                  <a:pt x="383" y="14359"/>
                  <a:pt x="144" y="14996"/>
                </a:cubicBezTo>
                <a:cubicBezTo>
                  <a:pt x="1" y="15394"/>
                  <a:pt x="64" y="15805"/>
                  <a:pt x="252" y="16165"/>
                </a:cubicBezTo>
                <a:lnTo>
                  <a:pt x="26500" y="16165"/>
                </a:lnTo>
                <a:lnTo>
                  <a:pt x="26500" y="756"/>
                </a:lnTo>
                <a:cubicBezTo>
                  <a:pt x="26076" y="345"/>
                  <a:pt x="24923" y="1"/>
                  <a:pt x="23528" y="1"/>
                </a:cubicBezTo>
                <a:close/>
              </a:path>
            </a:pathLst>
          </a:custGeom>
          <a:gradFill>
            <a:gsLst>
              <a:gs pos="0">
                <a:srgbClr val="F19F3D">
                  <a:alpha val="80000"/>
                </a:srgbClr>
              </a:gs>
              <a:gs pos="100000">
                <a:srgbClr val="FE3F75">
                  <a:alpha val="72549"/>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p:nvPr/>
        </p:nvSpPr>
        <p:spPr>
          <a:xfrm rot="10800000">
            <a:off x="2226493" y="4226543"/>
            <a:ext cx="4691007" cy="916957"/>
          </a:xfrm>
          <a:custGeom>
            <a:rect b="b" l="l" r="r" t="t"/>
            <a:pathLst>
              <a:path extrusionOk="0" h="6078" w="15939">
                <a:moveTo>
                  <a:pt x="440" y="0"/>
                </a:moveTo>
                <a:cubicBezTo>
                  <a:pt x="55" y="596"/>
                  <a:pt x="1" y="1408"/>
                  <a:pt x="587" y="1924"/>
                </a:cubicBezTo>
                <a:cubicBezTo>
                  <a:pt x="956" y="2255"/>
                  <a:pt x="1383" y="2376"/>
                  <a:pt x="1832" y="2376"/>
                </a:cubicBezTo>
                <a:cubicBezTo>
                  <a:pt x="2389" y="2376"/>
                  <a:pt x="2959" y="2204"/>
                  <a:pt x="3466" y="2029"/>
                </a:cubicBezTo>
                <a:cubicBezTo>
                  <a:pt x="3931" y="1886"/>
                  <a:pt x="4380" y="1790"/>
                  <a:pt x="4819" y="1790"/>
                </a:cubicBezTo>
                <a:cubicBezTo>
                  <a:pt x="5297" y="1790"/>
                  <a:pt x="5762" y="1898"/>
                  <a:pt x="6199" y="2188"/>
                </a:cubicBezTo>
                <a:cubicBezTo>
                  <a:pt x="7007" y="2720"/>
                  <a:pt x="7460" y="3663"/>
                  <a:pt x="8004" y="4434"/>
                </a:cubicBezTo>
                <a:cubicBezTo>
                  <a:pt x="8654" y="5360"/>
                  <a:pt x="9568" y="6077"/>
                  <a:pt x="10737" y="6077"/>
                </a:cubicBezTo>
                <a:cubicBezTo>
                  <a:pt x="10791" y="6077"/>
                  <a:pt x="10858" y="6077"/>
                  <a:pt x="10922" y="6064"/>
                </a:cubicBezTo>
                <a:cubicBezTo>
                  <a:pt x="12091" y="5985"/>
                  <a:pt x="13059" y="5214"/>
                  <a:pt x="13444" y="4115"/>
                </a:cubicBezTo>
                <a:cubicBezTo>
                  <a:pt x="13670" y="3491"/>
                  <a:pt x="13683" y="2825"/>
                  <a:pt x="13897" y="2204"/>
                </a:cubicBezTo>
                <a:cubicBezTo>
                  <a:pt x="14186" y="1341"/>
                  <a:pt x="14823" y="596"/>
                  <a:pt x="15607" y="159"/>
                </a:cubicBezTo>
                <a:cubicBezTo>
                  <a:pt x="15715" y="92"/>
                  <a:pt x="15833" y="38"/>
                  <a:pt x="15938" y="0"/>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6" name="Google Shape;176;p26"/>
          <p:cNvSpPr txBox="1"/>
          <p:nvPr>
            <p:ph idx="1" type="subTitle"/>
          </p:nvPr>
        </p:nvSpPr>
        <p:spPr>
          <a:xfrm>
            <a:off x="720002" y="2335404"/>
            <a:ext cx="3488100" cy="1776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77" name="Google Shape;177;p26"/>
          <p:cNvSpPr txBox="1"/>
          <p:nvPr>
            <p:ph idx="2" type="title"/>
          </p:nvPr>
        </p:nvSpPr>
        <p:spPr>
          <a:xfrm>
            <a:off x="720000" y="1826725"/>
            <a:ext cx="3488100" cy="425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78" name="Google Shape;178;p26"/>
          <p:cNvSpPr txBox="1"/>
          <p:nvPr>
            <p:ph idx="3" type="subTitle"/>
          </p:nvPr>
        </p:nvSpPr>
        <p:spPr>
          <a:xfrm>
            <a:off x="4935752" y="2335420"/>
            <a:ext cx="3488100" cy="1776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79" name="Google Shape;179;p26"/>
          <p:cNvSpPr txBox="1"/>
          <p:nvPr>
            <p:ph idx="4" type="title"/>
          </p:nvPr>
        </p:nvSpPr>
        <p:spPr>
          <a:xfrm>
            <a:off x="4935750" y="1826725"/>
            <a:ext cx="3488100" cy="425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0">
    <p:spTree>
      <p:nvGrpSpPr>
        <p:cNvPr id="180" name="Shape 180"/>
        <p:cNvGrpSpPr/>
        <p:nvPr/>
      </p:nvGrpSpPr>
      <p:grpSpPr>
        <a:xfrm>
          <a:off x="0" y="0"/>
          <a:ext cx="0" cy="0"/>
          <a:chOff x="0" y="0"/>
          <a:chExt cx="0" cy="0"/>
        </a:xfrm>
      </p:grpSpPr>
      <p:sp>
        <p:nvSpPr>
          <p:cNvPr id="181" name="Google Shape;181;p27"/>
          <p:cNvSpPr/>
          <p:nvPr/>
        </p:nvSpPr>
        <p:spPr>
          <a:xfrm rot="10800000">
            <a:off x="-5" y="1977383"/>
            <a:ext cx="1461378" cy="3155467"/>
          </a:xfrm>
          <a:custGeom>
            <a:rect b="b" l="l" r="r" t="t"/>
            <a:pathLst>
              <a:path extrusionOk="0" h="21220" w="12581">
                <a:moveTo>
                  <a:pt x="12581" y="0"/>
                </a:moveTo>
                <a:cubicBezTo>
                  <a:pt x="12275" y="519"/>
                  <a:pt x="11839" y="1035"/>
                  <a:pt x="11253" y="1567"/>
                </a:cubicBezTo>
                <a:cubicBezTo>
                  <a:pt x="9593" y="3080"/>
                  <a:pt x="8080" y="3453"/>
                  <a:pt x="6039" y="4274"/>
                </a:cubicBezTo>
                <a:cubicBezTo>
                  <a:pt x="4513" y="4899"/>
                  <a:pt x="1647" y="5800"/>
                  <a:pt x="1073" y="7418"/>
                </a:cubicBezTo>
                <a:cubicBezTo>
                  <a:pt x="0" y="10511"/>
                  <a:pt x="4179" y="11759"/>
                  <a:pt x="6265" y="14504"/>
                </a:cubicBezTo>
                <a:cubicBezTo>
                  <a:pt x="8335" y="17240"/>
                  <a:pt x="6529" y="19323"/>
                  <a:pt x="8998" y="20757"/>
                </a:cubicBezTo>
                <a:cubicBezTo>
                  <a:pt x="9565" y="21083"/>
                  <a:pt x="10172" y="21219"/>
                  <a:pt x="10784" y="21219"/>
                </a:cubicBezTo>
                <a:cubicBezTo>
                  <a:pt x="11390" y="21219"/>
                  <a:pt x="12000" y="21087"/>
                  <a:pt x="12581" y="20874"/>
                </a:cubicBezTo>
                <a:lnTo>
                  <a:pt x="12581" y="0"/>
                </a:lnTo>
                <a:close/>
              </a:path>
            </a:pathLst>
          </a:custGeom>
          <a:gradFill>
            <a:gsLst>
              <a:gs pos="0">
                <a:schemeClr val="dk1"/>
              </a:gs>
              <a:gs pos="50000">
                <a:schemeClr val="dk1"/>
              </a:gs>
              <a:gs pos="100000">
                <a:srgbClr val="FE3F75">
                  <a:alpha val="77647"/>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p:nvPr/>
        </p:nvSpPr>
        <p:spPr>
          <a:xfrm rot="10800000">
            <a:off x="0" y="7280"/>
            <a:ext cx="6382063" cy="1233283"/>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p:nvPr/>
        </p:nvSpPr>
        <p:spPr>
          <a:xfrm rot="5400000">
            <a:off x="6327542" y="1993131"/>
            <a:ext cx="4376090" cy="1256827"/>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gradFill>
            <a:gsLst>
              <a:gs pos="0">
                <a:schemeClr val="dk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7"/>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85" name="Google Shape;185;p27"/>
          <p:cNvSpPr txBox="1"/>
          <p:nvPr>
            <p:ph idx="1" type="subTitle"/>
          </p:nvPr>
        </p:nvSpPr>
        <p:spPr>
          <a:xfrm>
            <a:off x="1916650" y="1709748"/>
            <a:ext cx="2316000" cy="567900"/>
          </a:xfrm>
          <a:prstGeom prst="rect">
            <a:avLst/>
          </a:prstGeom>
        </p:spPr>
        <p:txBody>
          <a:bodyPr anchorCtr="0" anchor="t" bIns="91425" lIns="91425" spcFirstLastPara="1" rIns="91425" wrap="square" tIns="91425">
            <a:noAutofit/>
          </a:bodyPr>
          <a:lstStyle>
            <a:lvl1pPr lvl="0" marR="23369"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6" name="Google Shape;186;p27"/>
          <p:cNvSpPr txBox="1"/>
          <p:nvPr>
            <p:ph idx="2" type="title"/>
          </p:nvPr>
        </p:nvSpPr>
        <p:spPr>
          <a:xfrm>
            <a:off x="1628825" y="2202627"/>
            <a:ext cx="2891400" cy="37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87" name="Google Shape;187;p27"/>
          <p:cNvSpPr txBox="1"/>
          <p:nvPr>
            <p:ph idx="3" type="subTitle"/>
          </p:nvPr>
        </p:nvSpPr>
        <p:spPr>
          <a:xfrm>
            <a:off x="4911348" y="1709748"/>
            <a:ext cx="2316000" cy="567900"/>
          </a:xfrm>
          <a:prstGeom prst="rect">
            <a:avLst/>
          </a:prstGeom>
        </p:spPr>
        <p:txBody>
          <a:bodyPr anchorCtr="0" anchor="t" bIns="91425" lIns="91425" spcFirstLastPara="1" rIns="91425" wrap="square" tIns="91425">
            <a:noAutofit/>
          </a:bodyPr>
          <a:lstStyle>
            <a:lvl1pPr lvl="0" marR="16427"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8" name="Google Shape;188;p27"/>
          <p:cNvSpPr txBox="1"/>
          <p:nvPr>
            <p:ph idx="4" type="title"/>
          </p:nvPr>
        </p:nvSpPr>
        <p:spPr>
          <a:xfrm>
            <a:off x="4623573" y="2202627"/>
            <a:ext cx="2891400" cy="37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89" name="Google Shape;189;p27"/>
          <p:cNvSpPr txBox="1"/>
          <p:nvPr>
            <p:ph idx="5" type="subTitle"/>
          </p:nvPr>
        </p:nvSpPr>
        <p:spPr>
          <a:xfrm>
            <a:off x="1916550" y="3321322"/>
            <a:ext cx="2316000" cy="567900"/>
          </a:xfrm>
          <a:prstGeom prst="rect">
            <a:avLst/>
          </a:prstGeom>
        </p:spPr>
        <p:txBody>
          <a:bodyPr anchorCtr="0" anchor="t" bIns="91425" lIns="91425" spcFirstLastPara="1" rIns="91425" wrap="square" tIns="91425">
            <a:noAutofit/>
          </a:bodyPr>
          <a:lstStyle>
            <a:lvl1pPr lvl="0" marR="23369"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0" name="Google Shape;190;p27"/>
          <p:cNvSpPr txBox="1"/>
          <p:nvPr>
            <p:ph idx="6" type="title"/>
          </p:nvPr>
        </p:nvSpPr>
        <p:spPr>
          <a:xfrm>
            <a:off x="1628825" y="3764052"/>
            <a:ext cx="2891400" cy="37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91" name="Google Shape;191;p27"/>
          <p:cNvSpPr txBox="1"/>
          <p:nvPr>
            <p:ph idx="7" type="subTitle"/>
          </p:nvPr>
        </p:nvSpPr>
        <p:spPr>
          <a:xfrm>
            <a:off x="4911209" y="3321322"/>
            <a:ext cx="2316000" cy="567900"/>
          </a:xfrm>
          <a:prstGeom prst="rect">
            <a:avLst/>
          </a:prstGeom>
        </p:spPr>
        <p:txBody>
          <a:bodyPr anchorCtr="0" anchor="t" bIns="91425" lIns="91425" spcFirstLastPara="1" rIns="91425" wrap="square" tIns="91425">
            <a:noAutofit/>
          </a:bodyPr>
          <a:lstStyle>
            <a:lvl1pPr lvl="0" marR="73577"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2" name="Google Shape;192;p27"/>
          <p:cNvSpPr txBox="1"/>
          <p:nvPr>
            <p:ph idx="8" type="title"/>
          </p:nvPr>
        </p:nvSpPr>
        <p:spPr>
          <a:xfrm>
            <a:off x="4623538" y="3764052"/>
            <a:ext cx="2891400" cy="37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9">
    <p:spTree>
      <p:nvGrpSpPr>
        <p:cNvPr id="193" name="Shape 193"/>
        <p:cNvGrpSpPr/>
        <p:nvPr/>
      </p:nvGrpSpPr>
      <p:grpSpPr>
        <a:xfrm>
          <a:off x="0" y="0"/>
          <a:ext cx="0" cy="0"/>
          <a:chOff x="0" y="0"/>
          <a:chExt cx="0" cy="0"/>
        </a:xfrm>
      </p:grpSpPr>
      <p:sp>
        <p:nvSpPr>
          <p:cNvPr id="194" name="Google Shape;194;p28"/>
          <p:cNvSpPr/>
          <p:nvPr/>
        </p:nvSpPr>
        <p:spPr>
          <a:xfrm flipH="1" rot="5400000">
            <a:off x="6053985" y="2091060"/>
            <a:ext cx="1740801" cy="4364129"/>
          </a:xfrm>
          <a:custGeom>
            <a:rect b="b" l="l" r="r" t="t"/>
            <a:pathLst>
              <a:path extrusionOk="0" h="13164" w="5973">
                <a:moveTo>
                  <a:pt x="0" y="0"/>
                </a:moveTo>
                <a:lnTo>
                  <a:pt x="0" y="12871"/>
                </a:lnTo>
                <a:cubicBezTo>
                  <a:pt x="39" y="12883"/>
                  <a:pt x="80" y="12883"/>
                  <a:pt x="118" y="12899"/>
                </a:cubicBezTo>
                <a:cubicBezTo>
                  <a:pt x="504" y="12963"/>
                  <a:pt x="889" y="13164"/>
                  <a:pt x="1287" y="13164"/>
                </a:cubicBezTo>
                <a:cubicBezTo>
                  <a:pt x="1367" y="13164"/>
                  <a:pt x="1446" y="13151"/>
                  <a:pt x="1526" y="13138"/>
                </a:cubicBezTo>
                <a:cubicBezTo>
                  <a:pt x="1950" y="13030"/>
                  <a:pt x="2281" y="12699"/>
                  <a:pt x="2389" y="12288"/>
                </a:cubicBezTo>
                <a:cubicBezTo>
                  <a:pt x="2520" y="11836"/>
                  <a:pt x="2415" y="11412"/>
                  <a:pt x="2214" y="11014"/>
                </a:cubicBezTo>
                <a:cubicBezTo>
                  <a:pt x="2029" y="10654"/>
                  <a:pt x="1803" y="10323"/>
                  <a:pt x="1752" y="9912"/>
                </a:cubicBezTo>
                <a:cubicBezTo>
                  <a:pt x="1644" y="9141"/>
                  <a:pt x="2176" y="8479"/>
                  <a:pt x="2787" y="8068"/>
                </a:cubicBezTo>
                <a:cubicBezTo>
                  <a:pt x="3475" y="7603"/>
                  <a:pt x="4338" y="7418"/>
                  <a:pt x="4975" y="6861"/>
                </a:cubicBezTo>
                <a:cubicBezTo>
                  <a:pt x="5558" y="6341"/>
                  <a:pt x="5918" y="5587"/>
                  <a:pt x="5944" y="4803"/>
                </a:cubicBezTo>
                <a:cubicBezTo>
                  <a:pt x="5972" y="4007"/>
                  <a:pt x="5654" y="3211"/>
                  <a:pt x="5096" y="2628"/>
                </a:cubicBezTo>
                <a:cubicBezTo>
                  <a:pt x="4523" y="2029"/>
                  <a:pt x="3727" y="1723"/>
                  <a:pt x="2947" y="1472"/>
                </a:cubicBezTo>
                <a:cubicBezTo>
                  <a:pt x="1924" y="1140"/>
                  <a:pt x="755" y="780"/>
                  <a:pt x="0" y="0"/>
                </a:cubicBezTo>
                <a:close/>
              </a:path>
            </a:pathLst>
          </a:custGeom>
          <a:gradFill>
            <a:gsLst>
              <a:gs pos="0">
                <a:schemeClr val="dk2"/>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p:nvPr/>
        </p:nvSpPr>
        <p:spPr>
          <a:xfrm rot="-5400000">
            <a:off x="139651" y="3363311"/>
            <a:ext cx="1640636" cy="1919789"/>
          </a:xfrm>
          <a:custGeom>
            <a:rect b="b" l="l" r="r" t="t"/>
            <a:pathLst>
              <a:path extrusionOk="0" h="13206" w="11254">
                <a:moveTo>
                  <a:pt x="1" y="1"/>
                </a:moveTo>
                <a:lnTo>
                  <a:pt x="1" y="13206"/>
                </a:lnTo>
                <a:cubicBezTo>
                  <a:pt x="307" y="12938"/>
                  <a:pt x="663" y="12779"/>
                  <a:pt x="1090" y="12779"/>
                </a:cubicBezTo>
                <a:cubicBezTo>
                  <a:pt x="1208" y="12779"/>
                  <a:pt x="1342" y="12795"/>
                  <a:pt x="1475" y="12833"/>
                </a:cubicBezTo>
                <a:cubicBezTo>
                  <a:pt x="1912" y="12925"/>
                  <a:pt x="2310" y="13139"/>
                  <a:pt x="2749" y="13139"/>
                </a:cubicBezTo>
                <a:cubicBezTo>
                  <a:pt x="2842" y="13139"/>
                  <a:pt x="2947" y="13139"/>
                  <a:pt x="3052" y="13113"/>
                </a:cubicBezTo>
                <a:cubicBezTo>
                  <a:pt x="3558" y="12980"/>
                  <a:pt x="3902" y="12581"/>
                  <a:pt x="3902" y="12037"/>
                </a:cubicBezTo>
                <a:cubicBezTo>
                  <a:pt x="3890" y="11467"/>
                  <a:pt x="3651" y="10922"/>
                  <a:pt x="3730" y="10339"/>
                </a:cubicBezTo>
                <a:cubicBezTo>
                  <a:pt x="3810" y="9833"/>
                  <a:pt x="4074" y="9371"/>
                  <a:pt x="4422" y="8998"/>
                </a:cubicBezTo>
                <a:cubicBezTo>
                  <a:pt x="5231" y="8123"/>
                  <a:pt x="6396" y="7830"/>
                  <a:pt x="7473" y="7419"/>
                </a:cubicBezTo>
                <a:cubicBezTo>
                  <a:pt x="9237" y="6756"/>
                  <a:pt x="11253" y="4766"/>
                  <a:pt x="10604" y="2762"/>
                </a:cubicBezTo>
                <a:cubicBezTo>
                  <a:pt x="10537" y="2549"/>
                  <a:pt x="10444" y="2335"/>
                  <a:pt x="10314" y="2125"/>
                </a:cubicBezTo>
                <a:cubicBezTo>
                  <a:pt x="9702" y="1141"/>
                  <a:pt x="8626" y="835"/>
                  <a:pt x="7540" y="797"/>
                </a:cubicBezTo>
                <a:lnTo>
                  <a:pt x="7431" y="797"/>
                </a:lnTo>
                <a:cubicBezTo>
                  <a:pt x="6689" y="797"/>
                  <a:pt x="5934" y="995"/>
                  <a:pt x="5176" y="1182"/>
                </a:cubicBezTo>
                <a:cubicBezTo>
                  <a:pt x="4422" y="1380"/>
                  <a:pt x="3664" y="1568"/>
                  <a:pt x="2921" y="1568"/>
                </a:cubicBezTo>
                <a:cubicBezTo>
                  <a:pt x="2456" y="1568"/>
                  <a:pt x="2017" y="1501"/>
                  <a:pt x="1568" y="1313"/>
                </a:cubicBezTo>
                <a:cubicBezTo>
                  <a:pt x="931" y="1036"/>
                  <a:pt x="386" y="571"/>
                  <a:pt x="1"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8"/>
          <p:cNvSpPr/>
          <p:nvPr/>
        </p:nvSpPr>
        <p:spPr>
          <a:xfrm rot="10800000">
            <a:off x="56" y="-8"/>
            <a:ext cx="5551769" cy="1233283"/>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8"/>
          <p:cNvSpPr/>
          <p:nvPr/>
        </p:nvSpPr>
        <p:spPr>
          <a:xfrm rot="-5400000">
            <a:off x="7684512" y="-40915"/>
            <a:ext cx="1418601" cy="1500377"/>
          </a:xfrm>
          <a:custGeom>
            <a:rect b="b" l="l" r="r" t="t"/>
            <a:pathLst>
              <a:path extrusionOk="0" h="15075" w="14253">
                <a:moveTo>
                  <a:pt x="14253" y="0"/>
                </a:moveTo>
                <a:cubicBezTo>
                  <a:pt x="13377" y="1949"/>
                  <a:pt x="11839" y="2905"/>
                  <a:pt x="8386" y="3462"/>
                </a:cubicBezTo>
                <a:cubicBezTo>
                  <a:pt x="6278" y="3794"/>
                  <a:pt x="4208" y="3408"/>
                  <a:pt x="2720" y="5558"/>
                </a:cubicBezTo>
                <a:cubicBezTo>
                  <a:pt x="1647" y="7100"/>
                  <a:pt x="2004" y="8969"/>
                  <a:pt x="2217" y="10750"/>
                </a:cubicBezTo>
                <a:cubicBezTo>
                  <a:pt x="2469" y="12820"/>
                  <a:pt x="1287" y="14107"/>
                  <a:pt x="0" y="15075"/>
                </a:cubicBezTo>
                <a:lnTo>
                  <a:pt x="14253" y="15075"/>
                </a:lnTo>
                <a:lnTo>
                  <a:pt x="14253" y="0"/>
                </a:ln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txBox="1"/>
          <p:nvPr>
            <p:ph type="title"/>
          </p:nvPr>
        </p:nvSpPr>
        <p:spPr>
          <a:xfrm>
            <a:off x="713100" y="2043163"/>
            <a:ext cx="3492900" cy="528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99" name="Google Shape;199;p28"/>
          <p:cNvSpPr txBox="1"/>
          <p:nvPr>
            <p:ph idx="1" type="subTitle"/>
          </p:nvPr>
        </p:nvSpPr>
        <p:spPr>
          <a:xfrm>
            <a:off x="713100" y="2514428"/>
            <a:ext cx="3492900" cy="52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9_1_1">
    <p:spTree>
      <p:nvGrpSpPr>
        <p:cNvPr id="200" name="Shape 200"/>
        <p:cNvGrpSpPr/>
        <p:nvPr/>
      </p:nvGrpSpPr>
      <p:grpSpPr>
        <a:xfrm>
          <a:off x="0" y="0"/>
          <a:ext cx="0" cy="0"/>
          <a:chOff x="0" y="0"/>
          <a:chExt cx="0" cy="0"/>
        </a:xfrm>
      </p:grpSpPr>
      <p:sp>
        <p:nvSpPr>
          <p:cNvPr id="201" name="Google Shape;201;p29"/>
          <p:cNvSpPr/>
          <p:nvPr/>
        </p:nvSpPr>
        <p:spPr>
          <a:xfrm>
            <a:off x="-14" y="8"/>
            <a:ext cx="4476993" cy="1181995"/>
          </a:xfrm>
          <a:custGeom>
            <a:rect b="b" l="l" r="r" t="t"/>
            <a:pathLst>
              <a:path extrusionOk="0" h="7740" w="29316">
                <a:moveTo>
                  <a:pt x="1" y="1"/>
                </a:moveTo>
                <a:lnTo>
                  <a:pt x="1" y="5428"/>
                </a:lnTo>
                <a:cubicBezTo>
                  <a:pt x="755" y="6371"/>
                  <a:pt x="1740" y="7100"/>
                  <a:pt x="2905" y="7514"/>
                </a:cubicBezTo>
                <a:cubicBezTo>
                  <a:pt x="3357" y="7670"/>
                  <a:pt x="3816" y="7740"/>
                  <a:pt x="4272" y="7740"/>
                </a:cubicBezTo>
                <a:cubicBezTo>
                  <a:pt x="5559" y="7740"/>
                  <a:pt x="6829" y="7186"/>
                  <a:pt x="7896" y="6450"/>
                </a:cubicBezTo>
                <a:cubicBezTo>
                  <a:pt x="9422" y="5403"/>
                  <a:pt x="10750" y="3851"/>
                  <a:pt x="12581" y="3307"/>
                </a:cubicBezTo>
                <a:cubicBezTo>
                  <a:pt x="13107" y="3154"/>
                  <a:pt x="13609" y="3082"/>
                  <a:pt x="14093" y="3082"/>
                </a:cubicBezTo>
                <a:cubicBezTo>
                  <a:pt x="15372" y="3082"/>
                  <a:pt x="16528" y="3578"/>
                  <a:pt x="17665" y="4367"/>
                </a:cubicBezTo>
                <a:cubicBezTo>
                  <a:pt x="19216" y="5457"/>
                  <a:pt x="20611" y="6970"/>
                  <a:pt x="22573" y="7259"/>
                </a:cubicBezTo>
                <a:cubicBezTo>
                  <a:pt x="22894" y="7307"/>
                  <a:pt x="23214" y="7331"/>
                  <a:pt x="23532" y="7331"/>
                </a:cubicBezTo>
                <a:cubicBezTo>
                  <a:pt x="25342" y="7331"/>
                  <a:pt x="27045" y="6554"/>
                  <a:pt x="28028" y="4950"/>
                </a:cubicBezTo>
                <a:cubicBezTo>
                  <a:pt x="28678" y="3890"/>
                  <a:pt x="28943" y="2641"/>
                  <a:pt x="29156" y="1421"/>
                </a:cubicBezTo>
                <a:cubicBezTo>
                  <a:pt x="29248" y="944"/>
                  <a:pt x="29302" y="466"/>
                  <a:pt x="29315"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9"/>
          <p:cNvSpPr/>
          <p:nvPr/>
        </p:nvSpPr>
        <p:spPr>
          <a:xfrm>
            <a:off x="-3" y="3387928"/>
            <a:ext cx="1568854" cy="1755569"/>
          </a:xfrm>
          <a:custGeom>
            <a:rect b="b" l="l" r="r" t="t"/>
            <a:pathLst>
              <a:path extrusionOk="0" h="17244" w="15410">
                <a:moveTo>
                  <a:pt x="2343" y="1"/>
                </a:moveTo>
                <a:cubicBezTo>
                  <a:pt x="1479" y="1"/>
                  <a:pt x="604" y="174"/>
                  <a:pt x="1" y="402"/>
                </a:cubicBezTo>
                <a:lnTo>
                  <a:pt x="1" y="17244"/>
                </a:lnTo>
                <a:lnTo>
                  <a:pt x="14320" y="17244"/>
                </a:lnTo>
                <a:cubicBezTo>
                  <a:pt x="14413" y="17069"/>
                  <a:pt x="14480" y="16884"/>
                  <a:pt x="14559" y="16699"/>
                </a:cubicBezTo>
                <a:cubicBezTo>
                  <a:pt x="15091" y="15317"/>
                  <a:pt x="15410" y="13725"/>
                  <a:pt x="14785" y="12387"/>
                </a:cubicBezTo>
                <a:cubicBezTo>
                  <a:pt x="14254" y="11192"/>
                  <a:pt x="13085" y="10409"/>
                  <a:pt x="11890" y="9890"/>
                </a:cubicBezTo>
                <a:cubicBezTo>
                  <a:pt x="10696" y="9374"/>
                  <a:pt x="9409" y="9055"/>
                  <a:pt x="8256" y="8457"/>
                </a:cubicBezTo>
                <a:cubicBezTo>
                  <a:pt x="7100" y="7861"/>
                  <a:pt x="5985" y="6905"/>
                  <a:pt x="5759" y="5619"/>
                </a:cubicBezTo>
                <a:cubicBezTo>
                  <a:pt x="5482" y="4119"/>
                  <a:pt x="5826" y="2061"/>
                  <a:pt x="4858" y="880"/>
                </a:cubicBezTo>
                <a:cubicBezTo>
                  <a:pt x="4325" y="232"/>
                  <a:pt x="3341" y="1"/>
                  <a:pt x="2343"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9"/>
          <p:cNvSpPr/>
          <p:nvPr/>
        </p:nvSpPr>
        <p:spPr>
          <a:xfrm rot="5400000">
            <a:off x="6122843" y="-183916"/>
            <a:ext cx="2120451" cy="2488242"/>
          </a:xfrm>
          <a:custGeom>
            <a:rect b="b" l="l" r="r" t="t"/>
            <a:pathLst>
              <a:path extrusionOk="0" h="13206" w="11254">
                <a:moveTo>
                  <a:pt x="1" y="1"/>
                </a:moveTo>
                <a:lnTo>
                  <a:pt x="1" y="13206"/>
                </a:lnTo>
                <a:cubicBezTo>
                  <a:pt x="307" y="12938"/>
                  <a:pt x="663" y="12779"/>
                  <a:pt x="1090" y="12779"/>
                </a:cubicBezTo>
                <a:cubicBezTo>
                  <a:pt x="1208" y="12779"/>
                  <a:pt x="1342" y="12795"/>
                  <a:pt x="1475" y="12833"/>
                </a:cubicBezTo>
                <a:cubicBezTo>
                  <a:pt x="1912" y="12925"/>
                  <a:pt x="2310" y="13139"/>
                  <a:pt x="2749" y="13139"/>
                </a:cubicBezTo>
                <a:cubicBezTo>
                  <a:pt x="2842" y="13139"/>
                  <a:pt x="2947" y="13139"/>
                  <a:pt x="3052" y="13113"/>
                </a:cubicBezTo>
                <a:cubicBezTo>
                  <a:pt x="3558" y="12980"/>
                  <a:pt x="3902" y="12581"/>
                  <a:pt x="3902" y="12037"/>
                </a:cubicBezTo>
                <a:cubicBezTo>
                  <a:pt x="3890" y="11467"/>
                  <a:pt x="3651" y="10922"/>
                  <a:pt x="3730" y="10339"/>
                </a:cubicBezTo>
                <a:cubicBezTo>
                  <a:pt x="3810" y="9833"/>
                  <a:pt x="4074" y="9371"/>
                  <a:pt x="4422" y="8998"/>
                </a:cubicBezTo>
                <a:cubicBezTo>
                  <a:pt x="5231" y="8123"/>
                  <a:pt x="6396" y="7830"/>
                  <a:pt x="7473" y="7419"/>
                </a:cubicBezTo>
                <a:cubicBezTo>
                  <a:pt x="9237" y="6756"/>
                  <a:pt x="11253" y="4766"/>
                  <a:pt x="10604" y="2762"/>
                </a:cubicBezTo>
                <a:cubicBezTo>
                  <a:pt x="10537" y="2549"/>
                  <a:pt x="10444" y="2335"/>
                  <a:pt x="10314" y="2125"/>
                </a:cubicBezTo>
                <a:cubicBezTo>
                  <a:pt x="9702" y="1141"/>
                  <a:pt x="8626" y="835"/>
                  <a:pt x="7540" y="797"/>
                </a:cubicBezTo>
                <a:lnTo>
                  <a:pt x="7431" y="797"/>
                </a:lnTo>
                <a:cubicBezTo>
                  <a:pt x="6689" y="797"/>
                  <a:pt x="5934" y="995"/>
                  <a:pt x="5176" y="1182"/>
                </a:cubicBezTo>
                <a:cubicBezTo>
                  <a:pt x="4422" y="1380"/>
                  <a:pt x="3664" y="1568"/>
                  <a:pt x="2921" y="1568"/>
                </a:cubicBezTo>
                <a:cubicBezTo>
                  <a:pt x="2456" y="1568"/>
                  <a:pt x="2017" y="1501"/>
                  <a:pt x="1568" y="1313"/>
                </a:cubicBezTo>
                <a:cubicBezTo>
                  <a:pt x="931" y="1036"/>
                  <a:pt x="386" y="571"/>
                  <a:pt x="1"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9"/>
          <p:cNvSpPr/>
          <p:nvPr/>
        </p:nvSpPr>
        <p:spPr>
          <a:xfrm>
            <a:off x="5043205" y="2627036"/>
            <a:ext cx="4100809" cy="2501493"/>
          </a:xfrm>
          <a:custGeom>
            <a:rect b="b" l="l" r="r" t="t"/>
            <a:pathLst>
              <a:path extrusionOk="0" h="16165" w="26500">
                <a:moveTo>
                  <a:pt x="23528" y="1"/>
                </a:moveTo>
                <a:cubicBezTo>
                  <a:pt x="22241" y="1"/>
                  <a:pt x="20754" y="307"/>
                  <a:pt x="19467" y="1116"/>
                </a:cubicBezTo>
                <a:cubicBezTo>
                  <a:pt x="18273" y="1870"/>
                  <a:pt x="17438" y="2985"/>
                  <a:pt x="16801" y="4246"/>
                </a:cubicBezTo>
                <a:cubicBezTo>
                  <a:pt x="16123" y="5587"/>
                  <a:pt x="15712" y="7033"/>
                  <a:pt x="15034" y="8374"/>
                </a:cubicBezTo>
                <a:cubicBezTo>
                  <a:pt x="14464" y="9527"/>
                  <a:pt x="13680" y="10670"/>
                  <a:pt x="12553" y="11346"/>
                </a:cubicBezTo>
                <a:cubicBezTo>
                  <a:pt x="11877" y="11731"/>
                  <a:pt x="11161" y="11878"/>
                  <a:pt x="10415" y="11878"/>
                </a:cubicBezTo>
                <a:cubicBezTo>
                  <a:pt x="9581" y="11878"/>
                  <a:pt x="8718" y="11693"/>
                  <a:pt x="7896" y="11492"/>
                </a:cubicBezTo>
                <a:cubicBezTo>
                  <a:pt x="7390" y="11358"/>
                  <a:pt x="6832" y="11241"/>
                  <a:pt x="6291" y="11241"/>
                </a:cubicBezTo>
                <a:cubicBezTo>
                  <a:pt x="5587" y="11241"/>
                  <a:pt x="4921" y="11454"/>
                  <a:pt x="4523" y="12155"/>
                </a:cubicBezTo>
                <a:cubicBezTo>
                  <a:pt x="4221" y="12661"/>
                  <a:pt x="4141" y="13378"/>
                  <a:pt x="3647" y="13747"/>
                </a:cubicBezTo>
                <a:cubicBezTo>
                  <a:pt x="3291" y="14015"/>
                  <a:pt x="2838" y="14027"/>
                  <a:pt x="2389" y="14027"/>
                </a:cubicBezTo>
                <a:lnTo>
                  <a:pt x="2163" y="14027"/>
                </a:lnTo>
                <a:cubicBezTo>
                  <a:pt x="2004" y="14027"/>
                  <a:pt x="1845" y="14027"/>
                  <a:pt x="1698" y="14053"/>
                </a:cubicBezTo>
                <a:cubicBezTo>
                  <a:pt x="1074" y="14120"/>
                  <a:pt x="383" y="14359"/>
                  <a:pt x="144" y="14996"/>
                </a:cubicBezTo>
                <a:cubicBezTo>
                  <a:pt x="1" y="15394"/>
                  <a:pt x="64" y="15805"/>
                  <a:pt x="252" y="16165"/>
                </a:cubicBezTo>
                <a:lnTo>
                  <a:pt x="26500" y="16165"/>
                </a:lnTo>
                <a:lnTo>
                  <a:pt x="26500" y="756"/>
                </a:lnTo>
                <a:cubicBezTo>
                  <a:pt x="26076" y="345"/>
                  <a:pt x="24923" y="1"/>
                  <a:pt x="23528"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9"/>
          <p:cNvSpPr txBox="1"/>
          <p:nvPr>
            <p:ph type="title"/>
          </p:nvPr>
        </p:nvSpPr>
        <p:spPr>
          <a:xfrm>
            <a:off x="863535" y="1379625"/>
            <a:ext cx="5160600" cy="5193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lgn="r">
              <a:spcBef>
                <a:spcPts val="0"/>
              </a:spcBef>
              <a:spcAft>
                <a:spcPts val="0"/>
              </a:spcAft>
              <a:buSzPts val="2800"/>
              <a:buNone/>
              <a:defRPr>
                <a:latin typeface="Roboto"/>
                <a:ea typeface="Roboto"/>
                <a:cs typeface="Roboto"/>
                <a:sym typeface="Roboto"/>
              </a:defRPr>
            </a:lvl2pPr>
            <a:lvl3pPr lvl="2" rtl="0" algn="r">
              <a:spcBef>
                <a:spcPts val="0"/>
              </a:spcBef>
              <a:spcAft>
                <a:spcPts val="0"/>
              </a:spcAft>
              <a:buSzPts val="2800"/>
              <a:buNone/>
              <a:defRPr>
                <a:latin typeface="Roboto"/>
                <a:ea typeface="Roboto"/>
                <a:cs typeface="Roboto"/>
                <a:sym typeface="Roboto"/>
              </a:defRPr>
            </a:lvl3pPr>
            <a:lvl4pPr lvl="3" rtl="0" algn="r">
              <a:spcBef>
                <a:spcPts val="0"/>
              </a:spcBef>
              <a:spcAft>
                <a:spcPts val="0"/>
              </a:spcAft>
              <a:buSzPts val="2800"/>
              <a:buNone/>
              <a:defRPr>
                <a:latin typeface="Roboto"/>
                <a:ea typeface="Roboto"/>
                <a:cs typeface="Roboto"/>
                <a:sym typeface="Roboto"/>
              </a:defRPr>
            </a:lvl4pPr>
            <a:lvl5pPr lvl="4" rtl="0" algn="r">
              <a:spcBef>
                <a:spcPts val="0"/>
              </a:spcBef>
              <a:spcAft>
                <a:spcPts val="0"/>
              </a:spcAft>
              <a:buSzPts val="2800"/>
              <a:buNone/>
              <a:defRPr>
                <a:latin typeface="Roboto"/>
                <a:ea typeface="Roboto"/>
                <a:cs typeface="Roboto"/>
                <a:sym typeface="Roboto"/>
              </a:defRPr>
            </a:lvl5pPr>
            <a:lvl6pPr lvl="5" rtl="0" algn="r">
              <a:spcBef>
                <a:spcPts val="0"/>
              </a:spcBef>
              <a:spcAft>
                <a:spcPts val="0"/>
              </a:spcAft>
              <a:buSzPts val="2800"/>
              <a:buNone/>
              <a:defRPr>
                <a:latin typeface="Roboto"/>
                <a:ea typeface="Roboto"/>
                <a:cs typeface="Roboto"/>
                <a:sym typeface="Roboto"/>
              </a:defRPr>
            </a:lvl6pPr>
            <a:lvl7pPr lvl="6" rtl="0" algn="r">
              <a:spcBef>
                <a:spcPts val="0"/>
              </a:spcBef>
              <a:spcAft>
                <a:spcPts val="0"/>
              </a:spcAft>
              <a:buSzPts val="2800"/>
              <a:buNone/>
              <a:defRPr>
                <a:latin typeface="Roboto"/>
                <a:ea typeface="Roboto"/>
                <a:cs typeface="Roboto"/>
                <a:sym typeface="Roboto"/>
              </a:defRPr>
            </a:lvl7pPr>
            <a:lvl8pPr lvl="7" rtl="0" algn="r">
              <a:spcBef>
                <a:spcPts val="0"/>
              </a:spcBef>
              <a:spcAft>
                <a:spcPts val="0"/>
              </a:spcAft>
              <a:buSzPts val="2800"/>
              <a:buNone/>
              <a:defRPr>
                <a:latin typeface="Roboto"/>
                <a:ea typeface="Roboto"/>
                <a:cs typeface="Roboto"/>
                <a:sym typeface="Roboto"/>
              </a:defRPr>
            </a:lvl8pPr>
            <a:lvl9pPr lvl="8" rtl="0" algn="r">
              <a:spcBef>
                <a:spcPts val="0"/>
              </a:spcBef>
              <a:spcAft>
                <a:spcPts val="0"/>
              </a:spcAft>
              <a:buSzPts val="2800"/>
              <a:buNone/>
              <a:defRPr>
                <a:latin typeface="Roboto"/>
                <a:ea typeface="Roboto"/>
                <a:cs typeface="Roboto"/>
                <a:sym typeface="Roboto"/>
              </a:defRPr>
            </a:lvl9pPr>
          </a:lstStyle>
          <a:p/>
        </p:txBody>
      </p:sp>
      <p:sp>
        <p:nvSpPr>
          <p:cNvPr id="206" name="Google Shape;206;p29"/>
          <p:cNvSpPr txBox="1"/>
          <p:nvPr>
            <p:ph idx="1" type="subTitle"/>
          </p:nvPr>
        </p:nvSpPr>
        <p:spPr>
          <a:xfrm>
            <a:off x="863525" y="1911149"/>
            <a:ext cx="5160600" cy="2286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9_1_1_1">
    <p:spTree>
      <p:nvGrpSpPr>
        <p:cNvPr id="207" name="Shape 207"/>
        <p:cNvGrpSpPr/>
        <p:nvPr/>
      </p:nvGrpSpPr>
      <p:grpSpPr>
        <a:xfrm>
          <a:off x="0" y="0"/>
          <a:ext cx="0" cy="0"/>
          <a:chOff x="0" y="0"/>
          <a:chExt cx="0" cy="0"/>
        </a:xfrm>
      </p:grpSpPr>
      <p:sp>
        <p:nvSpPr>
          <p:cNvPr id="208" name="Google Shape;208;p30"/>
          <p:cNvSpPr/>
          <p:nvPr/>
        </p:nvSpPr>
        <p:spPr>
          <a:xfrm rot="5400000">
            <a:off x="142744" y="-142706"/>
            <a:ext cx="2398836" cy="2684287"/>
          </a:xfrm>
          <a:custGeom>
            <a:rect b="b" l="l" r="r" t="t"/>
            <a:pathLst>
              <a:path extrusionOk="0" h="17244" w="15410">
                <a:moveTo>
                  <a:pt x="2343" y="1"/>
                </a:moveTo>
                <a:cubicBezTo>
                  <a:pt x="1479" y="1"/>
                  <a:pt x="604" y="174"/>
                  <a:pt x="1" y="402"/>
                </a:cubicBezTo>
                <a:lnTo>
                  <a:pt x="1" y="17244"/>
                </a:lnTo>
                <a:lnTo>
                  <a:pt x="14320" y="17244"/>
                </a:lnTo>
                <a:cubicBezTo>
                  <a:pt x="14413" y="17069"/>
                  <a:pt x="14480" y="16884"/>
                  <a:pt x="14559" y="16699"/>
                </a:cubicBezTo>
                <a:cubicBezTo>
                  <a:pt x="15091" y="15317"/>
                  <a:pt x="15410" y="13725"/>
                  <a:pt x="14785" y="12387"/>
                </a:cubicBezTo>
                <a:cubicBezTo>
                  <a:pt x="14254" y="11192"/>
                  <a:pt x="13085" y="10409"/>
                  <a:pt x="11890" y="9890"/>
                </a:cubicBezTo>
                <a:cubicBezTo>
                  <a:pt x="10696" y="9374"/>
                  <a:pt x="9409" y="9055"/>
                  <a:pt x="8256" y="8457"/>
                </a:cubicBezTo>
                <a:cubicBezTo>
                  <a:pt x="7100" y="7861"/>
                  <a:pt x="5985" y="6905"/>
                  <a:pt x="5759" y="5619"/>
                </a:cubicBezTo>
                <a:cubicBezTo>
                  <a:pt x="5482" y="4119"/>
                  <a:pt x="5826" y="2061"/>
                  <a:pt x="4858" y="880"/>
                </a:cubicBezTo>
                <a:cubicBezTo>
                  <a:pt x="4325" y="232"/>
                  <a:pt x="3341" y="1"/>
                  <a:pt x="2343"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0"/>
          <p:cNvSpPr/>
          <p:nvPr/>
        </p:nvSpPr>
        <p:spPr>
          <a:xfrm rot="10800000">
            <a:off x="7635993" y="2620225"/>
            <a:ext cx="1508008" cy="2488275"/>
          </a:xfrm>
          <a:custGeom>
            <a:rect b="b" l="l" r="r" t="t"/>
            <a:pathLst>
              <a:path extrusionOk="0" h="13206" w="11254">
                <a:moveTo>
                  <a:pt x="1" y="1"/>
                </a:moveTo>
                <a:lnTo>
                  <a:pt x="1" y="13206"/>
                </a:lnTo>
                <a:cubicBezTo>
                  <a:pt x="307" y="12938"/>
                  <a:pt x="663" y="12779"/>
                  <a:pt x="1090" y="12779"/>
                </a:cubicBezTo>
                <a:cubicBezTo>
                  <a:pt x="1208" y="12779"/>
                  <a:pt x="1342" y="12795"/>
                  <a:pt x="1475" y="12833"/>
                </a:cubicBezTo>
                <a:cubicBezTo>
                  <a:pt x="1912" y="12925"/>
                  <a:pt x="2310" y="13139"/>
                  <a:pt x="2749" y="13139"/>
                </a:cubicBezTo>
                <a:cubicBezTo>
                  <a:pt x="2842" y="13139"/>
                  <a:pt x="2947" y="13139"/>
                  <a:pt x="3052" y="13113"/>
                </a:cubicBezTo>
                <a:cubicBezTo>
                  <a:pt x="3558" y="12980"/>
                  <a:pt x="3902" y="12581"/>
                  <a:pt x="3902" y="12037"/>
                </a:cubicBezTo>
                <a:cubicBezTo>
                  <a:pt x="3890" y="11467"/>
                  <a:pt x="3651" y="10922"/>
                  <a:pt x="3730" y="10339"/>
                </a:cubicBezTo>
                <a:cubicBezTo>
                  <a:pt x="3810" y="9833"/>
                  <a:pt x="4074" y="9371"/>
                  <a:pt x="4422" y="8998"/>
                </a:cubicBezTo>
                <a:cubicBezTo>
                  <a:pt x="5231" y="8123"/>
                  <a:pt x="6396" y="7830"/>
                  <a:pt x="7473" y="7419"/>
                </a:cubicBezTo>
                <a:cubicBezTo>
                  <a:pt x="9237" y="6756"/>
                  <a:pt x="11253" y="4766"/>
                  <a:pt x="10604" y="2762"/>
                </a:cubicBezTo>
                <a:cubicBezTo>
                  <a:pt x="10537" y="2549"/>
                  <a:pt x="10444" y="2335"/>
                  <a:pt x="10314" y="2125"/>
                </a:cubicBezTo>
                <a:cubicBezTo>
                  <a:pt x="9702" y="1141"/>
                  <a:pt x="8626" y="835"/>
                  <a:pt x="7540" y="797"/>
                </a:cubicBezTo>
                <a:lnTo>
                  <a:pt x="7431" y="797"/>
                </a:lnTo>
                <a:cubicBezTo>
                  <a:pt x="6689" y="797"/>
                  <a:pt x="5934" y="995"/>
                  <a:pt x="5176" y="1182"/>
                </a:cubicBezTo>
                <a:cubicBezTo>
                  <a:pt x="4422" y="1380"/>
                  <a:pt x="3664" y="1568"/>
                  <a:pt x="2921" y="1568"/>
                </a:cubicBezTo>
                <a:cubicBezTo>
                  <a:pt x="2456" y="1568"/>
                  <a:pt x="2017" y="1501"/>
                  <a:pt x="1568" y="1313"/>
                </a:cubicBezTo>
                <a:cubicBezTo>
                  <a:pt x="931" y="1036"/>
                  <a:pt x="386" y="571"/>
                  <a:pt x="1"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0"/>
          <p:cNvSpPr txBox="1"/>
          <p:nvPr>
            <p:ph type="title"/>
          </p:nvPr>
        </p:nvSpPr>
        <p:spPr>
          <a:xfrm>
            <a:off x="1991710" y="1825688"/>
            <a:ext cx="5160600" cy="519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r">
              <a:spcBef>
                <a:spcPts val="0"/>
              </a:spcBef>
              <a:spcAft>
                <a:spcPts val="0"/>
              </a:spcAft>
              <a:buSzPts val="2800"/>
              <a:buNone/>
              <a:defRPr>
                <a:latin typeface="Roboto"/>
                <a:ea typeface="Roboto"/>
                <a:cs typeface="Roboto"/>
                <a:sym typeface="Roboto"/>
              </a:defRPr>
            </a:lvl2pPr>
            <a:lvl3pPr lvl="2" rtl="0" algn="r">
              <a:spcBef>
                <a:spcPts val="0"/>
              </a:spcBef>
              <a:spcAft>
                <a:spcPts val="0"/>
              </a:spcAft>
              <a:buSzPts val="2800"/>
              <a:buNone/>
              <a:defRPr>
                <a:latin typeface="Roboto"/>
                <a:ea typeface="Roboto"/>
                <a:cs typeface="Roboto"/>
                <a:sym typeface="Roboto"/>
              </a:defRPr>
            </a:lvl3pPr>
            <a:lvl4pPr lvl="3" rtl="0" algn="r">
              <a:spcBef>
                <a:spcPts val="0"/>
              </a:spcBef>
              <a:spcAft>
                <a:spcPts val="0"/>
              </a:spcAft>
              <a:buSzPts val="2800"/>
              <a:buNone/>
              <a:defRPr>
                <a:latin typeface="Roboto"/>
                <a:ea typeface="Roboto"/>
                <a:cs typeface="Roboto"/>
                <a:sym typeface="Roboto"/>
              </a:defRPr>
            </a:lvl4pPr>
            <a:lvl5pPr lvl="4" rtl="0" algn="r">
              <a:spcBef>
                <a:spcPts val="0"/>
              </a:spcBef>
              <a:spcAft>
                <a:spcPts val="0"/>
              </a:spcAft>
              <a:buSzPts val="2800"/>
              <a:buNone/>
              <a:defRPr>
                <a:latin typeface="Roboto"/>
                <a:ea typeface="Roboto"/>
                <a:cs typeface="Roboto"/>
                <a:sym typeface="Roboto"/>
              </a:defRPr>
            </a:lvl5pPr>
            <a:lvl6pPr lvl="5" rtl="0" algn="r">
              <a:spcBef>
                <a:spcPts val="0"/>
              </a:spcBef>
              <a:spcAft>
                <a:spcPts val="0"/>
              </a:spcAft>
              <a:buSzPts val="2800"/>
              <a:buNone/>
              <a:defRPr>
                <a:latin typeface="Roboto"/>
                <a:ea typeface="Roboto"/>
                <a:cs typeface="Roboto"/>
                <a:sym typeface="Roboto"/>
              </a:defRPr>
            </a:lvl6pPr>
            <a:lvl7pPr lvl="6" rtl="0" algn="r">
              <a:spcBef>
                <a:spcPts val="0"/>
              </a:spcBef>
              <a:spcAft>
                <a:spcPts val="0"/>
              </a:spcAft>
              <a:buSzPts val="2800"/>
              <a:buNone/>
              <a:defRPr>
                <a:latin typeface="Roboto"/>
                <a:ea typeface="Roboto"/>
                <a:cs typeface="Roboto"/>
                <a:sym typeface="Roboto"/>
              </a:defRPr>
            </a:lvl7pPr>
            <a:lvl8pPr lvl="7" rtl="0" algn="r">
              <a:spcBef>
                <a:spcPts val="0"/>
              </a:spcBef>
              <a:spcAft>
                <a:spcPts val="0"/>
              </a:spcAft>
              <a:buSzPts val="2800"/>
              <a:buNone/>
              <a:defRPr>
                <a:latin typeface="Roboto"/>
                <a:ea typeface="Roboto"/>
                <a:cs typeface="Roboto"/>
                <a:sym typeface="Roboto"/>
              </a:defRPr>
            </a:lvl8pPr>
            <a:lvl9pPr lvl="8" rtl="0" algn="r">
              <a:spcBef>
                <a:spcPts val="0"/>
              </a:spcBef>
              <a:spcAft>
                <a:spcPts val="0"/>
              </a:spcAft>
              <a:buSzPts val="2800"/>
              <a:buNone/>
              <a:defRPr>
                <a:latin typeface="Roboto"/>
                <a:ea typeface="Roboto"/>
                <a:cs typeface="Roboto"/>
                <a:sym typeface="Roboto"/>
              </a:defRPr>
            </a:lvl9pPr>
          </a:lstStyle>
          <a:p/>
        </p:txBody>
      </p:sp>
      <p:sp>
        <p:nvSpPr>
          <p:cNvPr id="211" name="Google Shape;211;p30"/>
          <p:cNvSpPr txBox="1"/>
          <p:nvPr>
            <p:ph idx="1" type="subTitle"/>
          </p:nvPr>
        </p:nvSpPr>
        <p:spPr>
          <a:xfrm>
            <a:off x="1991700" y="2357203"/>
            <a:ext cx="5160600" cy="96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212" name="Google Shape;212;p30"/>
          <p:cNvSpPr/>
          <p:nvPr/>
        </p:nvSpPr>
        <p:spPr>
          <a:xfrm flipH="1" rot="10800000">
            <a:off x="0" y="4185409"/>
            <a:ext cx="5316383" cy="953491"/>
          </a:xfrm>
          <a:custGeom>
            <a:rect b="b" l="l" r="r" t="t"/>
            <a:pathLst>
              <a:path extrusionOk="0" h="7740" w="29316">
                <a:moveTo>
                  <a:pt x="1" y="1"/>
                </a:moveTo>
                <a:lnTo>
                  <a:pt x="1" y="5428"/>
                </a:lnTo>
                <a:cubicBezTo>
                  <a:pt x="755" y="6371"/>
                  <a:pt x="1740" y="7100"/>
                  <a:pt x="2905" y="7514"/>
                </a:cubicBezTo>
                <a:cubicBezTo>
                  <a:pt x="3357" y="7670"/>
                  <a:pt x="3816" y="7740"/>
                  <a:pt x="4272" y="7740"/>
                </a:cubicBezTo>
                <a:cubicBezTo>
                  <a:pt x="5559" y="7740"/>
                  <a:pt x="6829" y="7186"/>
                  <a:pt x="7896" y="6450"/>
                </a:cubicBezTo>
                <a:cubicBezTo>
                  <a:pt x="9422" y="5403"/>
                  <a:pt x="10750" y="3851"/>
                  <a:pt x="12581" y="3307"/>
                </a:cubicBezTo>
                <a:cubicBezTo>
                  <a:pt x="13107" y="3154"/>
                  <a:pt x="13609" y="3082"/>
                  <a:pt x="14093" y="3082"/>
                </a:cubicBezTo>
                <a:cubicBezTo>
                  <a:pt x="15372" y="3082"/>
                  <a:pt x="16528" y="3578"/>
                  <a:pt x="17665" y="4367"/>
                </a:cubicBezTo>
                <a:cubicBezTo>
                  <a:pt x="19216" y="5457"/>
                  <a:pt x="20611" y="6970"/>
                  <a:pt x="22573" y="7259"/>
                </a:cubicBezTo>
                <a:cubicBezTo>
                  <a:pt x="22894" y="7307"/>
                  <a:pt x="23214" y="7331"/>
                  <a:pt x="23532" y="7331"/>
                </a:cubicBezTo>
                <a:cubicBezTo>
                  <a:pt x="25342" y="7331"/>
                  <a:pt x="27045" y="6554"/>
                  <a:pt x="28028" y="4950"/>
                </a:cubicBezTo>
                <a:cubicBezTo>
                  <a:pt x="28678" y="3890"/>
                  <a:pt x="28943" y="2641"/>
                  <a:pt x="29156" y="1421"/>
                </a:cubicBezTo>
                <a:cubicBezTo>
                  <a:pt x="29248" y="944"/>
                  <a:pt x="29302" y="466"/>
                  <a:pt x="29315"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0"/>
          <p:cNvSpPr/>
          <p:nvPr/>
        </p:nvSpPr>
        <p:spPr>
          <a:xfrm flipH="1" rot="10800000">
            <a:off x="5165100" y="-19"/>
            <a:ext cx="3978909" cy="2427094"/>
          </a:xfrm>
          <a:custGeom>
            <a:rect b="b" l="l" r="r" t="t"/>
            <a:pathLst>
              <a:path extrusionOk="0" h="16165" w="26500">
                <a:moveTo>
                  <a:pt x="23528" y="1"/>
                </a:moveTo>
                <a:cubicBezTo>
                  <a:pt x="22241" y="1"/>
                  <a:pt x="20754" y="307"/>
                  <a:pt x="19467" y="1116"/>
                </a:cubicBezTo>
                <a:cubicBezTo>
                  <a:pt x="18273" y="1870"/>
                  <a:pt x="17438" y="2985"/>
                  <a:pt x="16801" y="4246"/>
                </a:cubicBezTo>
                <a:cubicBezTo>
                  <a:pt x="16123" y="5587"/>
                  <a:pt x="15712" y="7033"/>
                  <a:pt x="15034" y="8374"/>
                </a:cubicBezTo>
                <a:cubicBezTo>
                  <a:pt x="14464" y="9527"/>
                  <a:pt x="13680" y="10670"/>
                  <a:pt x="12553" y="11346"/>
                </a:cubicBezTo>
                <a:cubicBezTo>
                  <a:pt x="11877" y="11731"/>
                  <a:pt x="11161" y="11878"/>
                  <a:pt x="10415" y="11878"/>
                </a:cubicBezTo>
                <a:cubicBezTo>
                  <a:pt x="9581" y="11878"/>
                  <a:pt x="8718" y="11693"/>
                  <a:pt x="7896" y="11492"/>
                </a:cubicBezTo>
                <a:cubicBezTo>
                  <a:pt x="7390" y="11358"/>
                  <a:pt x="6832" y="11241"/>
                  <a:pt x="6291" y="11241"/>
                </a:cubicBezTo>
                <a:cubicBezTo>
                  <a:pt x="5587" y="11241"/>
                  <a:pt x="4921" y="11454"/>
                  <a:pt x="4523" y="12155"/>
                </a:cubicBezTo>
                <a:cubicBezTo>
                  <a:pt x="4221" y="12661"/>
                  <a:pt x="4141" y="13378"/>
                  <a:pt x="3647" y="13747"/>
                </a:cubicBezTo>
                <a:cubicBezTo>
                  <a:pt x="3291" y="14015"/>
                  <a:pt x="2838" y="14027"/>
                  <a:pt x="2389" y="14027"/>
                </a:cubicBezTo>
                <a:lnTo>
                  <a:pt x="2163" y="14027"/>
                </a:lnTo>
                <a:cubicBezTo>
                  <a:pt x="2004" y="14027"/>
                  <a:pt x="1845" y="14027"/>
                  <a:pt x="1698" y="14053"/>
                </a:cubicBezTo>
                <a:cubicBezTo>
                  <a:pt x="1074" y="14120"/>
                  <a:pt x="383" y="14359"/>
                  <a:pt x="144" y="14996"/>
                </a:cubicBezTo>
                <a:cubicBezTo>
                  <a:pt x="1" y="15394"/>
                  <a:pt x="64" y="15805"/>
                  <a:pt x="252" y="16165"/>
                </a:cubicBezTo>
                <a:lnTo>
                  <a:pt x="26500" y="16165"/>
                </a:lnTo>
                <a:lnTo>
                  <a:pt x="26500" y="756"/>
                </a:lnTo>
                <a:cubicBezTo>
                  <a:pt x="26076" y="345"/>
                  <a:pt x="24923" y="1"/>
                  <a:pt x="23528"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p:nvPr/>
        </p:nvSpPr>
        <p:spPr>
          <a:xfrm rot="10800000">
            <a:off x="5520794" y="4316419"/>
            <a:ext cx="3623231" cy="827080"/>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rot="10800000">
            <a:off x="13" y="-3"/>
            <a:ext cx="1176731" cy="1059177"/>
          </a:xfrm>
          <a:custGeom>
            <a:rect b="b" l="l" r="r" t="t"/>
            <a:pathLst>
              <a:path extrusionOk="0" h="8839" w="9820">
                <a:moveTo>
                  <a:pt x="9820" y="0"/>
                </a:moveTo>
                <a:cubicBezTo>
                  <a:pt x="9422" y="278"/>
                  <a:pt x="8877" y="437"/>
                  <a:pt x="8135" y="453"/>
                </a:cubicBezTo>
                <a:cubicBezTo>
                  <a:pt x="8126" y="453"/>
                  <a:pt x="8118" y="453"/>
                  <a:pt x="8109" y="453"/>
                </a:cubicBezTo>
                <a:cubicBezTo>
                  <a:pt x="7356" y="453"/>
                  <a:pt x="5850" y="165"/>
                  <a:pt x="4408" y="165"/>
                </a:cubicBezTo>
                <a:cubicBezTo>
                  <a:pt x="3107" y="165"/>
                  <a:pt x="1859" y="399"/>
                  <a:pt x="1259" y="1287"/>
                </a:cubicBezTo>
                <a:cubicBezTo>
                  <a:pt x="0" y="3185"/>
                  <a:pt x="1673" y="6702"/>
                  <a:pt x="809" y="8030"/>
                </a:cubicBezTo>
                <a:cubicBezTo>
                  <a:pt x="609" y="8348"/>
                  <a:pt x="370" y="8613"/>
                  <a:pt x="131" y="8839"/>
                </a:cubicBezTo>
                <a:lnTo>
                  <a:pt x="9820" y="8839"/>
                </a:lnTo>
                <a:lnTo>
                  <a:pt x="9820" y="0"/>
                </a:ln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720000" y="1152475"/>
            <a:ext cx="7704000" cy="3450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434343"/>
              </a:buClr>
              <a:buSzPts val="1200"/>
              <a:buFont typeface="Open Sans"/>
              <a:buChar char="●"/>
              <a:defRPr sz="1200">
                <a:latin typeface="Open Sans"/>
                <a:ea typeface="Open Sans"/>
                <a:cs typeface="Open Sans"/>
                <a:sym typeface="Open Sans"/>
              </a:defRPr>
            </a:lvl1pPr>
            <a:lvl2pPr indent="-304800" lvl="1" marL="914400" rtl="0">
              <a:lnSpc>
                <a:spcPct val="100000"/>
              </a:lnSpc>
              <a:spcBef>
                <a:spcPts val="0"/>
              </a:spcBef>
              <a:spcAft>
                <a:spcPts val="0"/>
              </a:spcAft>
              <a:buClr>
                <a:srgbClr val="434343"/>
              </a:buClr>
              <a:buSzPts val="1200"/>
              <a:buFont typeface="Roboto Condensed Light"/>
              <a:buChar char="○"/>
              <a:defRPr/>
            </a:lvl2pPr>
            <a:lvl3pPr indent="-304800" lvl="2" marL="1371600" rtl="0">
              <a:lnSpc>
                <a:spcPct val="100000"/>
              </a:lnSpc>
              <a:spcBef>
                <a:spcPts val="0"/>
              </a:spcBef>
              <a:spcAft>
                <a:spcPts val="0"/>
              </a:spcAft>
              <a:buClr>
                <a:srgbClr val="434343"/>
              </a:buClr>
              <a:buSzPts val="1200"/>
              <a:buFont typeface="Roboto Condensed Light"/>
              <a:buChar char="■"/>
              <a:defRPr/>
            </a:lvl3pPr>
            <a:lvl4pPr indent="-304800" lvl="3" marL="1828800" rtl="0">
              <a:lnSpc>
                <a:spcPct val="100000"/>
              </a:lnSpc>
              <a:spcBef>
                <a:spcPts val="0"/>
              </a:spcBef>
              <a:spcAft>
                <a:spcPts val="0"/>
              </a:spcAft>
              <a:buClr>
                <a:srgbClr val="434343"/>
              </a:buClr>
              <a:buSzPts val="1200"/>
              <a:buFont typeface="Roboto Condensed Light"/>
              <a:buChar char="●"/>
              <a:defRPr/>
            </a:lvl4pPr>
            <a:lvl5pPr indent="-304800" lvl="4" marL="2286000" rtl="0">
              <a:lnSpc>
                <a:spcPct val="100000"/>
              </a:lnSpc>
              <a:spcBef>
                <a:spcPts val="0"/>
              </a:spcBef>
              <a:spcAft>
                <a:spcPts val="0"/>
              </a:spcAft>
              <a:buClr>
                <a:srgbClr val="434343"/>
              </a:buClr>
              <a:buSzPts val="1200"/>
              <a:buFont typeface="Roboto Condensed Light"/>
              <a:buChar char="○"/>
              <a:defRPr/>
            </a:lvl5pPr>
            <a:lvl6pPr indent="-304800" lvl="5" marL="2743200" rtl="0">
              <a:lnSpc>
                <a:spcPct val="100000"/>
              </a:lnSpc>
              <a:spcBef>
                <a:spcPts val="0"/>
              </a:spcBef>
              <a:spcAft>
                <a:spcPts val="0"/>
              </a:spcAft>
              <a:buClr>
                <a:srgbClr val="434343"/>
              </a:buClr>
              <a:buSzPts val="1200"/>
              <a:buFont typeface="Roboto Condensed Light"/>
              <a:buChar char="■"/>
              <a:defRPr/>
            </a:lvl6pPr>
            <a:lvl7pPr indent="-304800" lvl="6" marL="3200400" rtl="0">
              <a:lnSpc>
                <a:spcPct val="100000"/>
              </a:lnSpc>
              <a:spcBef>
                <a:spcPts val="0"/>
              </a:spcBef>
              <a:spcAft>
                <a:spcPts val="0"/>
              </a:spcAft>
              <a:buClr>
                <a:srgbClr val="434343"/>
              </a:buClr>
              <a:buSzPts val="1200"/>
              <a:buFont typeface="Roboto Condensed Light"/>
              <a:buChar char="●"/>
              <a:defRPr/>
            </a:lvl7pPr>
            <a:lvl8pPr indent="-304800" lvl="7" marL="3657600" rtl="0">
              <a:lnSpc>
                <a:spcPct val="100000"/>
              </a:lnSpc>
              <a:spcBef>
                <a:spcPts val="0"/>
              </a:spcBef>
              <a:spcAft>
                <a:spcPts val="0"/>
              </a:spcAft>
              <a:buClr>
                <a:srgbClr val="434343"/>
              </a:buClr>
              <a:buSzPts val="1200"/>
              <a:buFont typeface="Roboto Condensed Light"/>
              <a:buChar char="○"/>
              <a:defRPr/>
            </a:lvl8pPr>
            <a:lvl9pPr indent="-304800" lvl="8" marL="4114800" rtl="0">
              <a:lnSpc>
                <a:spcPct val="100000"/>
              </a:lnSpc>
              <a:spcBef>
                <a:spcPts val="0"/>
              </a:spcBef>
              <a:spcAft>
                <a:spcPts val="0"/>
              </a:spcAft>
              <a:buClr>
                <a:srgbClr val="434343"/>
              </a:buClr>
              <a:buSzPts val="1200"/>
              <a:buFont typeface="Roboto Condensed Light"/>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214" name="Shape 214"/>
        <p:cNvGrpSpPr/>
        <p:nvPr/>
      </p:nvGrpSpPr>
      <p:grpSpPr>
        <a:xfrm>
          <a:off x="0" y="0"/>
          <a:ext cx="0" cy="0"/>
          <a:chOff x="0" y="0"/>
          <a:chExt cx="0" cy="0"/>
        </a:xfrm>
      </p:grpSpPr>
      <p:sp>
        <p:nvSpPr>
          <p:cNvPr id="215" name="Google Shape;215;p31"/>
          <p:cNvSpPr/>
          <p:nvPr/>
        </p:nvSpPr>
        <p:spPr>
          <a:xfrm rot="5400000">
            <a:off x="-673604" y="673619"/>
            <a:ext cx="2457110" cy="1109836"/>
          </a:xfrm>
          <a:custGeom>
            <a:rect b="b" l="l" r="r" t="t"/>
            <a:pathLst>
              <a:path extrusionOk="0" h="9255" w="20490">
                <a:moveTo>
                  <a:pt x="14642" y="0"/>
                </a:moveTo>
                <a:cubicBezTo>
                  <a:pt x="13783" y="0"/>
                  <a:pt x="12865" y="97"/>
                  <a:pt x="11890" y="244"/>
                </a:cubicBezTo>
                <a:cubicBezTo>
                  <a:pt x="9563" y="600"/>
                  <a:pt x="6828" y="1348"/>
                  <a:pt x="4278" y="1348"/>
                </a:cubicBezTo>
                <a:cubicBezTo>
                  <a:pt x="2742" y="1348"/>
                  <a:pt x="1272" y="1076"/>
                  <a:pt x="0" y="282"/>
                </a:cubicBezTo>
                <a:lnTo>
                  <a:pt x="0" y="9254"/>
                </a:lnTo>
                <a:lnTo>
                  <a:pt x="18406" y="9254"/>
                </a:lnTo>
                <a:cubicBezTo>
                  <a:pt x="18432" y="9174"/>
                  <a:pt x="18460" y="9095"/>
                  <a:pt x="18486" y="9028"/>
                </a:cubicBezTo>
                <a:cubicBezTo>
                  <a:pt x="18989" y="7754"/>
                  <a:pt x="19827" y="6665"/>
                  <a:pt x="20145" y="5311"/>
                </a:cubicBezTo>
                <a:cubicBezTo>
                  <a:pt x="20489" y="3852"/>
                  <a:pt x="20066" y="2365"/>
                  <a:pt x="18884" y="1359"/>
                </a:cubicBezTo>
                <a:cubicBezTo>
                  <a:pt x="17692" y="348"/>
                  <a:pt x="16274" y="0"/>
                  <a:pt x="14642" y="0"/>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1"/>
          <p:cNvSpPr/>
          <p:nvPr/>
        </p:nvSpPr>
        <p:spPr>
          <a:xfrm flipH="1" rot="10800000">
            <a:off x="7713200" y="1101775"/>
            <a:ext cx="1421590" cy="3590424"/>
          </a:xfrm>
          <a:custGeom>
            <a:rect b="b" l="l" r="r" t="t"/>
            <a:pathLst>
              <a:path extrusionOk="0" h="21220" w="12581">
                <a:moveTo>
                  <a:pt x="12581" y="0"/>
                </a:moveTo>
                <a:cubicBezTo>
                  <a:pt x="12275" y="519"/>
                  <a:pt x="11839" y="1035"/>
                  <a:pt x="11253" y="1567"/>
                </a:cubicBezTo>
                <a:cubicBezTo>
                  <a:pt x="9593" y="3080"/>
                  <a:pt x="8080" y="3453"/>
                  <a:pt x="6039" y="4274"/>
                </a:cubicBezTo>
                <a:cubicBezTo>
                  <a:pt x="4513" y="4899"/>
                  <a:pt x="1647" y="5800"/>
                  <a:pt x="1073" y="7418"/>
                </a:cubicBezTo>
                <a:cubicBezTo>
                  <a:pt x="0" y="10511"/>
                  <a:pt x="4179" y="11759"/>
                  <a:pt x="6265" y="14504"/>
                </a:cubicBezTo>
                <a:cubicBezTo>
                  <a:pt x="8335" y="17240"/>
                  <a:pt x="6529" y="19323"/>
                  <a:pt x="8998" y="20757"/>
                </a:cubicBezTo>
                <a:cubicBezTo>
                  <a:pt x="9565" y="21083"/>
                  <a:pt x="10172" y="21219"/>
                  <a:pt x="10784" y="21219"/>
                </a:cubicBezTo>
                <a:cubicBezTo>
                  <a:pt x="11390" y="21219"/>
                  <a:pt x="12000" y="21087"/>
                  <a:pt x="12581" y="20874"/>
                </a:cubicBezTo>
                <a:lnTo>
                  <a:pt x="12581" y="0"/>
                </a:lnTo>
                <a:close/>
              </a:path>
            </a:pathLst>
          </a:custGeom>
          <a:gradFill>
            <a:gsLst>
              <a:gs pos="0">
                <a:schemeClr val="dk1"/>
              </a:gs>
              <a:gs pos="50000">
                <a:schemeClr val="dk1"/>
              </a:gs>
              <a:gs pos="100000">
                <a:srgbClr val="FE3F75">
                  <a:alpha val="77647"/>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1"/>
          <p:cNvSpPr/>
          <p:nvPr/>
        </p:nvSpPr>
        <p:spPr>
          <a:xfrm>
            <a:off x="26" y="3258845"/>
            <a:ext cx="1809584" cy="1875876"/>
          </a:xfrm>
          <a:custGeom>
            <a:rect b="b" l="l" r="r" t="t"/>
            <a:pathLst>
              <a:path extrusionOk="0" h="13908" w="13417">
                <a:moveTo>
                  <a:pt x="498" y="1"/>
                </a:moveTo>
                <a:cubicBezTo>
                  <a:pt x="333" y="1"/>
                  <a:pt x="167" y="10"/>
                  <a:pt x="1" y="25"/>
                </a:cubicBezTo>
                <a:lnTo>
                  <a:pt x="1" y="13908"/>
                </a:lnTo>
                <a:lnTo>
                  <a:pt x="12024" y="13908"/>
                </a:lnTo>
                <a:cubicBezTo>
                  <a:pt x="12343" y="13271"/>
                  <a:pt x="13416" y="11280"/>
                  <a:pt x="12368" y="9911"/>
                </a:cubicBezTo>
                <a:cubicBezTo>
                  <a:pt x="11467" y="8732"/>
                  <a:pt x="9753" y="8796"/>
                  <a:pt x="7470" y="8347"/>
                </a:cubicBezTo>
                <a:cubicBezTo>
                  <a:pt x="6116" y="8079"/>
                  <a:pt x="4896" y="7124"/>
                  <a:pt x="4234" y="5917"/>
                </a:cubicBezTo>
                <a:cubicBezTo>
                  <a:pt x="3836" y="5175"/>
                  <a:pt x="3689" y="4324"/>
                  <a:pt x="3609" y="3490"/>
                </a:cubicBezTo>
                <a:cubicBezTo>
                  <a:pt x="3530" y="2786"/>
                  <a:pt x="3504" y="2028"/>
                  <a:pt x="3157" y="1407"/>
                </a:cubicBezTo>
                <a:cubicBezTo>
                  <a:pt x="2772" y="703"/>
                  <a:pt x="2030" y="238"/>
                  <a:pt x="1259" y="79"/>
                </a:cubicBezTo>
                <a:cubicBezTo>
                  <a:pt x="1009" y="23"/>
                  <a:pt x="754" y="1"/>
                  <a:pt x="498" y="1"/>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1"/>
          <p:cNvSpPr/>
          <p:nvPr/>
        </p:nvSpPr>
        <p:spPr>
          <a:xfrm>
            <a:off x="3831168" y="-32"/>
            <a:ext cx="4691007" cy="916957"/>
          </a:xfrm>
          <a:custGeom>
            <a:rect b="b" l="l" r="r" t="t"/>
            <a:pathLst>
              <a:path extrusionOk="0" h="6078" w="15939">
                <a:moveTo>
                  <a:pt x="440" y="0"/>
                </a:moveTo>
                <a:cubicBezTo>
                  <a:pt x="55" y="596"/>
                  <a:pt x="1" y="1408"/>
                  <a:pt x="587" y="1924"/>
                </a:cubicBezTo>
                <a:cubicBezTo>
                  <a:pt x="956" y="2255"/>
                  <a:pt x="1383" y="2376"/>
                  <a:pt x="1832" y="2376"/>
                </a:cubicBezTo>
                <a:cubicBezTo>
                  <a:pt x="2389" y="2376"/>
                  <a:pt x="2959" y="2204"/>
                  <a:pt x="3466" y="2029"/>
                </a:cubicBezTo>
                <a:cubicBezTo>
                  <a:pt x="3931" y="1886"/>
                  <a:pt x="4380" y="1790"/>
                  <a:pt x="4819" y="1790"/>
                </a:cubicBezTo>
                <a:cubicBezTo>
                  <a:pt x="5297" y="1790"/>
                  <a:pt x="5762" y="1898"/>
                  <a:pt x="6199" y="2188"/>
                </a:cubicBezTo>
                <a:cubicBezTo>
                  <a:pt x="7007" y="2720"/>
                  <a:pt x="7460" y="3663"/>
                  <a:pt x="8004" y="4434"/>
                </a:cubicBezTo>
                <a:cubicBezTo>
                  <a:pt x="8654" y="5360"/>
                  <a:pt x="9568" y="6077"/>
                  <a:pt x="10737" y="6077"/>
                </a:cubicBezTo>
                <a:cubicBezTo>
                  <a:pt x="10791" y="6077"/>
                  <a:pt x="10858" y="6077"/>
                  <a:pt x="10922" y="6064"/>
                </a:cubicBezTo>
                <a:cubicBezTo>
                  <a:pt x="12091" y="5985"/>
                  <a:pt x="13059" y="5214"/>
                  <a:pt x="13444" y="4115"/>
                </a:cubicBezTo>
                <a:cubicBezTo>
                  <a:pt x="13670" y="3491"/>
                  <a:pt x="13683" y="2825"/>
                  <a:pt x="13897" y="2204"/>
                </a:cubicBezTo>
                <a:cubicBezTo>
                  <a:pt x="14186" y="1341"/>
                  <a:pt x="14823" y="596"/>
                  <a:pt x="15607" y="159"/>
                </a:cubicBezTo>
                <a:cubicBezTo>
                  <a:pt x="15715" y="92"/>
                  <a:pt x="15833" y="38"/>
                  <a:pt x="15938" y="0"/>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1"/>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0" name="Google Shape;220;p31"/>
          <p:cNvSpPr txBox="1"/>
          <p:nvPr>
            <p:ph idx="1" type="subTitle"/>
          </p:nvPr>
        </p:nvSpPr>
        <p:spPr>
          <a:xfrm>
            <a:off x="1736226" y="3904675"/>
            <a:ext cx="21240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21" name="Google Shape;221;p31"/>
          <p:cNvSpPr txBox="1"/>
          <p:nvPr>
            <p:ph idx="2" type="title"/>
          </p:nvPr>
        </p:nvSpPr>
        <p:spPr>
          <a:xfrm>
            <a:off x="1736225" y="3523375"/>
            <a:ext cx="2124000" cy="381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222" name="Google Shape;222;p31"/>
          <p:cNvSpPr txBox="1"/>
          <p:nvPr>
            <p:ph idx="3" type="subTitle"/>
          </p:nvPr>
        </p:nvSpPr>
        <p:spPr>
          <a:xfrm>
            <a:off x="5283801" y="3904675"/>
            <a:ext cx="21240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23" name="Google Shape;223;p31"/>
          <p:cNvSpPr txBox="1"/>
          <p:nvPr>
            <p:ph idx="4" type="title"/>
          </p:nvPr>
        </p:nvSpPr>
        <p:spPr>
          <a:xfrm>
            <a:off x="5283800" y="3523375"/>
            <a:ext cx="2124000" cy="381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7_1">
    <p:spTree>
      <p:nvGrpSpPr>
        <p:cNvPr id="224" name="Shape 224"/>
        <p:cNvGrpSpPr/>
        <p:nvPr/>
      </p:nvGrpSpPr>
      <p:grpSpPr>
        <a:xfrm>
          <a:off x="0" y="0"/>
          <a:ext cx="0" cy="0"/>
          <a:chOff x="0" y="0"/>
          <a:chExt cx="0" cy="0"/>
        </a:xfrm>
      </p:grpSpPr>
      <p:sp>
        <p:nvSpPr>
          <p:cNvPr id="225" name="Google Shape;225;p32"/>
          <p:cNvSpPr/>
          <p:nvPr/>
        </p:nvSpPr>
        <p:spPr>
          <a:xfrm flipH="1" rot="10800000">
            <a:off x="4498775" y="7265"/>
            <a:ext cx="4645276" cy="931184"/>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2"/>
          <p:cNvSpPr/>
          <p:nvPr/>
        </p:nvSpPr>
        <p:spPr>
          <a:xfrm flipH="1">
            <a:off x="20" y="4341178"/>
            <a:ext cx="5131355" cy="802319"/>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2"/>
          <p:cNvSpPr/>
          <p:nvPr/>
        </p:nvSpPr>
        <p:spPr>
          <a:xfrm rot="5400000">
            <a:off x="6672435" y="2358926"/>
            <a:ext cx="4024563" cy="918692"/>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gradFill>
            <a:gsLst>
              <a:gs pos="0">
                <a:schemeClr val="dk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2"/>
          <p:cNvSpPr/>
          <p:nvPr/>
        </p:nvSpPr>
        <p:spPr>
          <a:xfrm>
            <a:off x="-25" y="124156"/>
            <a:ext cx="1210682" cy="2668178"/>
          </a:xfrm>
          <a:custGeom>
            <a:rect b="b" l="l" r="r" t="t"/>
            <a:pathLst>
              <a:path extrusionOk="0" h="13164" w="5973">
                <a:moveTo>
                  <a:pt x="0" y="0"/>
                </a:moveTo>
                <a:lnTo>
                  <a:pt x="0" y="12871"/>
                </a:lnTo>
                <a:cubicBezTo>
                  <a:pt x="39" y="12883"/>
                  <a:pt x="80" y="12883"/>
                  <a:pt x="118" y="12899"/>
                </a:cubicBezTo>
                <a:cubicBezTo>
                  <a:pt x="504" y="12963"/>
                  <a:pt x="889" y="13164"/>
                  <a:pt x="1287" y="13164"/>
                </a:cubicBezTo>
                <a:cubicBezTo>
                  <a:pt x="1367" y="13164"/>
                  <a:pt x="1446" y="13151"/>
                  <a:pt x="1526" y="13138"/>
                </a:cubicBezTo>
                <a:cubicBezTo>
                  <a:pt x="1950" y="13030"/>
                  <a:pt x="2281" y="12699"/>
                  <a:pt x="2389" y="12288"/>
                </a:cubicBezTo>
                <a:cubicBezTo>
                  <a:pt x="2520" y="11836"/>
                  <a:pt x="2415" y="11412"/>
                  <a:pt x="2214" y="11014"/>
                </a:cubicBezTo>
                <a:cubicBezTo>
                  <a:pt x="2029" y="10654"/>
                  <a:pt x="1803" y="10323"/>
                  <a:pt x="1752" y="9912"/>
                </a:cubicBezTo>
                <a:cubicBezTo>
                  <a:pt x="1644" y="9141"/>
                  <a:pt x="2176" y="8479"/>
                  <a:pt x="2787" y="8068"/>
                </a:cubicBezTo>
                <a:cubicBezTo>
                  <a:pt x="3475" y="7603"/>
                  <a:pt x="4338" y="7418"/>
                  <a:pt x="4975" y="6861"/>
                </a:cubicBezTo>
                <a:cubicBezTo>
                  <a:pt x="5558" y="6341"/>
                  <a:pt x="5918" y="5587"/>
                  <a:pt x="5944" y="4803"/>
                </a:cubicBezTo>
                <a:cubicBezTo>
                  <a:pt x="5972" y="4007"/>
                  <a:pt x="5654" y="3211"/>
                  <a:pt x="5096" y="2628"/>
                </a:cubicBezTo>
                <a:cubicBezTo>
                  <a:pt x="4523" y="2029"/>
                  <a:pt x="3727" y="1723"/>
                  <a:pt x="2947" y="1472"/>
                </a:cubicBezTo>
                <a:cubicBezTo>
                  <a:pt x="1924" y="1140"/>
                  <a:pt x="755" y="780"/>
                  <a:pt x="0" y="0"/>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2"/>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0" name="Google Shape;230;p32"/>
          <p:cNvSpPr txBox="1"/>
          <p:nvPr>
            <p:ph idx="1" type="subTitle"/>
          </p:nvPr>
        </p:nvSpPr>
        <p:spPr>
          <a:xfrm>
            <a:off x="880625" y="3430232"/>
            <a:ext cx="2103000" cy="47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31" name="Google Shape;231;p32"/>
          <p:cNvSpPr txBox="1"/>
          <p:nvPr>
            <p:ph idx="2" type="title"/>
          </p:nvPr>
        </p:nvSpPr>
        <p:spPr>
          <a:xfrm>
            <a:off x="1002275" y="3035757"/>
            <a:ext cx="1859700" cy="372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232" name="Google Shape;232;p32"/>
          <p:cNvSpPr txBox="1"/>
          <p:nvPr>
            <p:ph idx="3" type="subTitle"/>
          </p:nvPr>
        </p:nvSpPr>
        <p:spPr>
          <a:xfrm>
            <a:off x="6192550" y="3430232"/>
            <a:ext cx="2103000" cy="477600"/>
          </a:xfrm>
          <a:prstGeom prst="rect">
            <a:avLst/>
          </a:prstGeom>
        </p:spPr>
        <p:txBody>
          <a:bodyPr anchorCtr="0" anchor="t" bIns="91425" lIns="91425" spcFirstLastPara="1" rIns="91425" wrap="square" tIns="91425">
            <a:noAutofit/>
          </a:bodyPr>
          <a:lstStyle>
            <a:lvl1pPr lvl="0" marR="0" rtl="0" algn="ct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33" name="Google Shape;233;p32"/>
          <p:cNvSpPr txBox="1"/>
          <p:nvPr>
            <p:ph idx="4" type="title"/>
          </p:nvPr>
        </p:nvSpPr>
        <p:spPr>
          <a:xfrm>
            <a:off x="6314176" y="3035757"/>
            <a:ext cx="1859700" cy="372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234" name="Google Shape;234;p32"/>
          <p:cNvSpPr txBox="1"/>
          <p:nvPr>
            <p:ph idx="5" type="subTitle"/>
          </p:nvPr>
        </p:nvSpPr>
        <p:spPr>
          <a:xfrm>
            <a:off x="3536576" y="3430232"/>
            <a:ext cx="2103000" cy="477600"/>
          </a:xfrm>
          <a:prstGeom prst="rect">
            <a:avLst/>
          </a:prstGeom>
        </p:spPr>
        <p:txBody>
          <a:bodyPr anchorCtr="0" anchor="t" bIns="91425" lIns="91425" spcFirstLastPara="1" rIns="91425" wrap="square" tIns="91425">
            <a:noAutofit/>
          </a:bodyPr>
          <a:lstStyle>
            <a:lvl1pPr lvl="0" marR="0" rtl="0" algn="ct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35" name="Google Shape;235;p32"/>
          <p:cNvSpPr txBox="1"/>
          <p:nvPr>
            <p:ph idx="6" type="title"/>
          </p:nvPr>
        </p:nvSpPr>
        <p:spPr>
          <a:xfrm>
            <a:off x="3658222" y="3035757"/>
            <a:ext cx="1859700" cy="372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4">
    <p:spTree>
      <p:nvGrpSpPr>
        <p:cNvPr id="236" name="Shape 236"/>
        <p:cNvGrpSpPr/>
        <p:nvPr/>
      </p:nvGrpSpPr>
      <p:grpSpPr>
        <a:xfrm>
          <a:off x="0" y="0"/>
          <a:ext cx="0" cy="0"/>
          <a:chOff x="0" y="0"/>
          <a:chExt cx="0" cy="0"/>
        </a:xfrm>
      </p:grpSpPr>
      <p:sp>
        <p:nvSpPr>
          <p:cNvPr id="237" name="Google Shape;237;p33"/>
          <p:cNvSpPr/>
          <p:nvPr/>
        </p:nvSpPr>
        <p:spPr>
          <a:xfrm rot="-5400000">
            <a:off x="-2118045" y="2118478"/>
            <a:ext cx="5084842" cy="848802"/>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3"/>
          <p:cNvSpPr/>
          <p:nvPr/>
        </p:nvSpPr>
        <p:spPr>
          <a:xfrm flipH="1" rot="-5400000">
            <a:off x="6935239" y="-39701"/>
            <a:ext cx="2169126" cy="2248541"/>
          </a:xfrm>
          <a:custGeom>
            <a:rect b="b" l="l" r="r" t="t"/>
            <a:pathLst>
              <a:path extrusionOk="0" h="13908" w="13417">
                <a:moveTo>
                  <a:pt x="498" y="1"/>
                </a:moveTo>
                <a:cubicBezTo>
                  <a:pt x="333" y="1"/>
                  <a:pt x="167" y="10"/>
                  <a:pt x="1" y="25"/>
                </a:cubicBezTo>
                <a:lnTo>
                  <a:pt x="1" y="13908"/>
                </a:lnTo>
                <a:lnTo>
                  <a:pt x="12024" y="13908"/>
                </a:lnTo>
                <a:cubicBezTo>
                  <a:pt x="12343" y="13271"/>
                  <a:pt x="13416" y="11280"/>
                  <a:pt x="12368" y="9911"/>
                </a:cubicBezTo>
                <a:cubicBezTo>
                  <a:pt x="11467" y="8732"/>
                  <a:pt x="9753" y="8796"/>
                  <a:pt x="7470" y="8347"/>
                </a:cubicBezTo>
                <a:cubicBezTo>
                  <a:pt x="6116" y="8079"/>
                  <a:pt x="4896" y="7124"/>
                  <a:pt x="4234" y="5917"/>
                </a:cubicBezTo>
                <a:cubicBezTo>
                  <a:pt x="3836" y="5175"/>
                  <a:pt x="3689" y="4324"/>
                  <a:pt x="3609" y="3490"/>
                </a:cubicBezTo>
                <a:cubicBezTo>
                  <a:pt x="3530" y="2786"/>
                  <a:pt x="3504" y="2028"/>
                  <a:pt x="3157" y="1407"/>
                </a:cubicBezTo>
                <a:cubicBezTo>
                  <a:pt x="2772" y="703"/>
                  <a:pt x="2030" y="238"/>
                  <a:pt x="1259" y="79"/>
                </a:cubicBezTo>
                <a:cubicBezTo>
                  <a:pt x="1009" y="23"/>
                  <a:pt x="754" y="1"/>
                  <a:pt x="498"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3"/>
          <p:cNvSpPr/>
          <p:nvPr/>
        </p:nvSpPr>
        <p:spPr>
          <a:xfrm rot="-5400000">
            <a:off x="1581119" y="-804852"/>
            <a:ext cx="1008336" cy="2618124"/>
          </a:xfrm>
          <a:custGeom>
            <a:rect b="b" l="l" r="r" t="t"/>
            <a:pathLst>
              <a:path extrusionOk="0" h="21220" w="12581">
                <a:moveTo>
                  <a:pt x="12581" y="0"/>
                </a:moveTo>
                <a:cubicBezTo>
                  <a:pt x="12275" y="519"/>
                  <a:pt x="11839" y="1035"/>
                  <a:pt x="11253" y="1567"/>
                </a:cubicBezTo>
                <a:cubicBezTo>
                  <a:pt x="9593" y="3080"/>
                  <a:pt x="8080" y="3453"/>
                  <a:pt x="6039" y="4274"/>
                </a:cubicBezTo>
                <a:cubicBezTo>
                  <a:pt x="4513" y="4899"/>
                  <a:pt x="1647" y="5800"/>
                  <a:pt x="1073" y="7418"/>
                </a:cubicBezTo>
                <a:cubicBezTo>
                  <a:pt x="0" y="10511"/>
                  <a:pt x="4179" y="11759"/>
                  <a:pt x="6265" y="14504"/>
                </a:cubicBezTo>
                <a:cubicBezTo>
                  <a:pt x="8335" y="17240"/>
                  <a:pt x="6529" y="19323"/>
                  <a:pt x="8998" y="20757"/>
                </a:cubicBezTo>
                <a:cubicBezTo>
                  <a:pt x="9565" y="21083"/>
                  <a:pt x="10172" y="21219"/>
                  <a:pt x="10784" y="21219"/>
                </a:cubicBezTo>
                <a:cubicBezTo>
                  <a:pt x="11390" y="21219"/>
                  <a:pt x="12000" y="21087"/>
                  <a:pt x="12581" y="20874"/>
                </a:cubicBezTo>
                <a:lnTo>
                  <a:pt x="12581" y="0"/>
                </a:lnTo>
                <a:close/>
              </a:path>
            </a:pathLst>
          </a:custGeom>
          <a:gradFill>
            <a:gsLst>
              <a:gs pos="0">
                <a:schemeClr val="dk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3"/>
          <p:cNvSpPr/>
          <p:nvPr/>
        </p:nvSpPr>
        <p:spPr>
          <a:xfrm>
            <a:off x="1001118" y="3115901"/>
            <a:ext cx="8139745" cy="2027576"/>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3"/>
          <p:cNvSpPr txBox="1"/>
          <p:nvPr>
            <p:ph idx="1" type="subTitle"/>
          </p:nvPr>
        </p:nvSpPr>
        <p:spPr>
          <a:xfrm>
            <a:off x="3947275" y="1722575"/>
            <a:ext cx="3852000" cy="107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2" name="Google Shape;242;p33"/>
          <p:cNvSpPr txBox="1"/>
          <p:nvPr>
            <p:ph type="ctrTitle"/>
          </p:nvPr>
        </p:nvSpPr>
        <p:spPr>
          <a:xfrm flipH="1">
            <a:off x="3953625" y="887075"/>
            <a:ext cx="3852000" cy="835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2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3" name="Google Shape;243;p33"/>
          <p:cNvSpPr txBox="1"/>
          <p:nvPr/>
        </p:nvSpPr>
        <p:spPr>
          <a:xfrm>
            <a:off x="3894400" y="3614719"/>
            <a:ext cx="3957600" cy="728700"/>
          </a:xfrm>
          <a:prstGeom prst="rect">
            <a:avLst/>
          </a:prstGeom>
          <a:noFill/>
          <a:ln>
            <a:noFill/>
          </a:ln>
        </p:spPr>
        <p:txBody>
          <a:bodyPr anchorCtr="0" anchor="t" bIns="91425" lIns="91425" spcFirstLastPara="1" rIns="91425" wrap="square" tIns="91425">
            <a:noAutofit/>
          </a:bodyPr>
          <a:lstStyle/>
          <a:p>
            <a:pPr indent="0" lvl="0" marL="0" rtl="0" algn="ctr">
              <a:lnSpc>
                <a:spcPct val="114000"/>
              </a:lnSpc>
              <a:spcBef>
                <a:spcPts val="0"/>
              </a:spcBef>
              <a:spcAft>
                <a:spcPts val="0"/>
              </a:spcAft>
              <a:buNone/>
            </a:pPr>
            <a:r>
              <a:rPr lang="en" sz="1200">
                <a:solidFill>
                  <a:schemeClr val="accent2"/>
                </a:solidFill>
                <a:latin typeface="Montserrat"/>
                <a:ea typeface="Montserrat"/>
                <a:cs typeface="Montserrat"/>
                <a:sym typeface="Montserrat"/>
              </a:rPr>
              <a:t>CREDITS: This presentation template was created by </a:t>
            </a:r>
            <a:r>
              <a:rPr b="1" lang="en" sz="1200">
                <a:solidFill>
                  <a:schemeClr val="accent2"/>
                </a:solidFill>
                <a:uFill>
                  <a:noFill/>
                </a:uFill>
                <a:latin typeface="Montserrat"/>
                <a:ea typeface="Montserrat"/>
                <a:cs typeface="Montserrat"/>
                <a:sym typeface="Montserrat"/>
                <a:hlinkClick r:id="rId2">
                  <a:extLst>
                    <a:ext uri="{A12FA001-AC4F-418D-AE19-62706E023703}">
                      <ahyp:hlinkClr val="tx"/>
                    </a:ext>
                  </a:extLst>
                </a:hlinkClick>
              </a:rPr>
              <a:t>Slidesgo</a:t>
            </a:r>
            <a:r>
              <a:rPr b="1" lang="en" sz="1200">
                <a:solidFill>
                  <a:schemeClr val="accent2"/>
                </a:solidFill>
                <a:latin typeface="Montserrat"/>
                <a:ea typeface="Montserrat"/>
                <a:cs typeface="Montserrat"/>
                <a:sym typeface="Montserrat"/>
              </a:rPr>
              <a:t>,</a:t>
            </a:r>
            <a:r>
              <a:rPr lang="en" sz="1200">
                <a:solidFill>
                  <a:schemeClr val="accent2"/>
                </a:solidFill>
                <a:latin typeface="Montserrat"/>
                <a:ea typeface="Montserrat"/>
                <a:cs typeface="Montserrat"/>
                <a:sym typeface="Montserrat"/>
              </a:rPr>
              <a:t> including icons by </a:t>
            </a:r>
            <a:r>
              <a:rPr b="1" lang="en" sz="1200">
                <a:solidFill>
                  <a:schemeClr val="accent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200">
                <a:solidFill>
                  <a:schemeClr val="accent2"/>
                </a:solidFill>
                <a:latin typeface="Montserrat"/>
                <a:ea typeface="Montserrat"/>
                <a:cs typeface="Montserrat"/>
                <a:sym typeface="Montserrat"/>
              </a:rPr>
              <a:t>, and infographics &amp; images by </a:t>
            </a:r>
            <a:r>
              <a:rPr b="1" lang="en" sz="1200">
                <a:solidFill>
                  <a:schemeClr val="accent2"/>
                </a:solidFill>
                <a:uFill>
                  <a:noFill/>
                </a:uFill>
                <a:latin typeface="Montserrat"/>
                <a:ea typeface="Montserrat"/>
                <a:cs typeface="Montserrat"/>
                <a:sym typeface="Montserrat"/>
                <a:hlinkClick r:id="rId4">
                  <a:extLst>
                    <a:ext uri="{A12FA001-AC4F-418D-AE19-62706E023703}">
                      <ahyp:hlinkClr val="tx"/>
                    </a:ext>
                  </a:extLst>
                </a:hlinkClick>
              </a:rPr>
              <a:t>Freepik</a:t>
            </a:r>
            <a:r>
              <a:rPr lang="en" sz="1200">
                <a:solidFill>
                  <a:schemeClr val="accent2"/>
                </a:solidFill>
                <a:latin typeface="Montserrat"/>
                <a:ea typeface="Montserrat"/>
                <a:cs typeface="Montserrat"/>
                <a:sym typeface="Montserrat"/>
              </a:rPr>
              <a:t> </a:t>
            </a:r>
            <a:endParaRPr sz="1200">
              <a:solidFill>
                <a:schemeClr val="accent2"/>
              </a:solidFill>
              <a:latin typeface="Montserrat"/>
              <a:ea typeface="Montserrat"/>
              <a:cs typeface="Montserrat"/>
              <a:sym typeface="Montserra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2">
    <p:bg>
      <p:bgPr>
        <a:gradFill>
          <a:gsLst>
            <a:gs pos="0">
              <a:schemeClr val="dk1"/>
            </a:gs>
            <a:gs pos="100000">
              <a:schemeClr val="lt2"/>
            </a:gs>
          </a:gsLst>
          <a:lin ang="13500032" scaled="0"/>
        </a:gradFill>
      </p:bgPr>
    </p:bg>
    <p:spTree>
      <p:nvGrpSpPr>
        <p:cNvPr id="244" name="Shape 244"/>
        <p:cNvGrpSpPr/>
        <p:nvPr/>
      </p:nvGrpSpPr>
      <p:grpSpPr>
        <a:xfrm>
          <a:off x="0" y="0"/>
          <a:ext cx="0" cy="0"/>
          <a:chOff x="0" y="0"/>
          <a:chExt cx="0" cy="0"/>
        </a:xfrm>
      </p:grpSpPr>
      <p:sp>
        <p:nvSpPr>
          <p:cNvPr id="245" name="Google Shape;245;p34"/>
          <p:cNvSpPr/>
          <p:nvPr/>
        </p:nvSpPr>
        <p:spPr>
          <a:xfrm flipH="1" rot="5400000">
            <a:off x="-673604" y="3351233"/>
            <a:ext cx="2457110" cy="1109836"/>
          </a:xfrm>
          <a:custGeom>
            <a:rect b="b" l="l" r="r" t="t"/>
            <a:pathLst>
              <a:path extrusionOk="0" h="9255" w="20490">
                <a:moveTo>
                  <a:pt x="14642" y="0"/>
                </a:moveTo>
                <a:cubicBezTo>
                  <a:pt x="13783" y="0"/>
                  <a:pt x="12865" y="97"/>
                  <a:pt x="11890" y="244"/>
                </a:cubicBezTo>
                <a:cubicBezTo>
                  <a:pt x="9563" y="600"/>
                  <a:pt x="6828" y="1348"/>
                  <a:pt x="4278" y="1348"/>
                </a:cubicBezTo>
                <a:cubicBezTo>
                  <a:pt x="2742" y="1348"/>
                  <a:pt x="1272" y="1076"/>
                  <a:pt x="0" y="282"/>
                </a:cubicBezTo>
                <a:lnTo>
                  <a:pt x="0" y="9254"/>
                </a:lnTo>
                <a:lnTo>
                  <a:pt x="18406" y="9254"/>
                </a:lnTo>
                <a:cubicBezTo>
                  <a:pt x="18432" y="9174"/>
                  <a:pt x="18460" y="9095"/>
                  <a:pt x="18486" y="9028"/>
                </a:cubicBezTo>
                <a:cubicBezTo>
                  <a:pt x="18989" y="7754"/>
                  <a:pt x="19827" y="6665"/>
                  <a:pt x="20145" y="5311"/>
                </a:cubicBezTo>
                <a:cubicBezTo>
                  <a:pt x="20489" y="3852"/>
                  <a:pt x="20066" y="2365"/>
                  <a:pt x="18884" y="1359"/>
                </a:cubicBezTo>
                <a:cubicBezTo>
                  <a:pt x="17692" y="348"/>
                  <a:pt x="16274" y="0"/>
                  <a:pt x="14642" y="0"/>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4"/>
          <p:cNvSpPr/>
          <p:nvPr/>
        </p:nvSpPr>
        <p:spPr>
          <a:xfrm>
            <a:off x="7713200" y="442490"/>
            <a:ext cx="1421590" cy="3590424"/>
          </a:xfrm>
          <a:custGeom>
            <a:rect b="b" l="l" r="r" t="t"/>
            <a:pathLst>
              <a:path extrusionOk="0" h="21220" w="12581">
                <a:moveTo>
                  <a:pt x="12581" y="0"/>
                </a:moveTo>
                <a:cubicBezTo>
                  <a:pt x="12275" y="519"/>
                  <a:pt x="11839" y="1035"/>
                  <a:pt x="11253" y="1567"/>
                </a:cubicBezTo>
                <a:cubicBezTo>
                  <a:pt x="9593" y="3080"/>
                  <a:pt x="8080" y="3453"/>
                  <a:pt x="6039" y="4274"/>
                </a:cubicBezTo>
                <a:cubicBezTo>
                  <a:pt x="4513" y="4899"/>
                  <a:pt x="1647" y="5800"/>
                  <a:pt x="1073" y="7418"/>
                </a:cubicBezTo>
                <a:cubicBezTo>
                  <a:pt x="0" y="10511"/>
                  <a:pt x="4179" y="11759"/>
                  <a:pt x="6265" y="14504"/>
                </a:cubicBezTo>
                <a:cubicBezTo>
                  <a:pt x="8335" y="17240"/>
                  <a:pt x="6529" y="19323"/>
                  <a:pt x="8998" y="20757"/>
                </a:cubicBezTo>
                <a:cubicBezTo>
                  <a:pt x="9565" y="21083"/>
                  <a:pt x="10172" y="21219"/>
                  <a:pt x="10784" y="21219"/>
                </a:cubicBezTo>
                <a:cubicBezTo>
                  <a:pt x="11390" y="21219"/>
                  <a:pt x="12000" y="21087"/>
                  <a:pt x="12581" y="20874"/>
                </a:cubicBezTo>
                <a:lnTo>
                  <a:pt x="12581" y="0"/>
                </a:lnTo>
                <a:close/>
              </a:path>
            </a:pathLst>
          </a:custGeom>
          <a:gradFill>
            <a:gsLst>
              <a:gs pos="0">
                <a:schemeClr val="dk1"/>
              </a:gs>
              <a:gs pos="50000">
                <a:schemeClr val="dk1"/>
              </a:gs>
              <a:gs pos="100000">
                <a:srgbClr val="FE3F75">
                  <a:alpha val="77647"/>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4"/>
          <p:cNvSpPr/>
          <p:nvPr/>
        </p:nvSpPr>
        <p:spPr>
          <a:xfrm flipH="1" rot="10800000">
            <a:off x="26" y="-32"/>
            <a:ext cx="1809584" cy="1875876"/>
          </a:xfrm>
          <a:custGeom>
            <a:rect b="b" l="l" r="r" t="t"/>
            <a:pathLst>
              <a:path extrusionOk="0" h="13908" w="13417">
                <a:moveTo>
                  <a:pt x="498" y="1"/>
                </a:moveTo>
                <a:cubicBezTo>
                  <a:pt x="333" y="1"/>
                  <a:pt x="167" y="10"/>
                  <a:pt x="1" y="25"/>
                </a:cubicBezTo>
                <a:lnTo>
                  <a:pt x="1" y="13908"/>
                </a:lnTo>
                <a:lnTo>
                  <a:pt x="12024" y="13908"/>
                </a:lnTo>
                <a:cubicBezTo>
                  <a:pt x="12343" y="13271"/>
                  <a:pt x="13416" y="11280"/>
                  <a:pt x="12368" y="9911"/>
                </a:cubicBezTo>
                <a:cubicBezTo>
                  <a:pt x="11467" y="8732"/>
                  <a:pt x="9753" y="8796"/>
                  <a:pt x="7470" y="8347"/>
                </a:cubicBezTo>
                <a:cubicBezTo>
                  <a:pt x="6116" y="8079"/>
                  <a:pt x="4896" y="7124"/>
                  <a:pt x="4234" y="5917"/>
                </a:cubicBezTo>
                <a:cubicBezTo>
                  <a:pt x="3836" y="5175"/>
                  <a:pt x="3689" y="4324"/>
                  <a:pt x="3609" y="3490"/>
                </a:cubicBezTo>
                <a:cubicBezTo>
                  <a:pt x="3530" y="2786"/>
                  <a:pt x="3504" y="2028"/>
                  <a:pt x="3157" y="1407"/>
                </a:cubicBezTo>
                <a:cubicBezTo>
                  <a:pt x="2772" y="703"/>
                  <a:pt x="2030" y="238"/>
                  <a:pt x="1259" y="79"/>
                </a:cubicBezTo>
                <a:cubicBezTo>
                  <a:pt x="1009" y="23"/>
                  <a:pt x="754" y="1"/>
                  <a:pt x="498" y="1"/>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4"/>
          <p:cNvSpPr/>
          <p:nvPr/>
        </p:nvSpPr>
        <p:spPr>
          <a:xfrm flipH="1" rot="10800000">
            <a:off x="3831168" y="4217764"/>
            <a:ext cx="4691007" cy="916957"/>
          </a:xfrm>
          <a:custGeom>
            <a:rect b="b" l="l" r="r" t="t"/>
            <a:pathLst>
              <a:path extrusionOk="0" h="6078" w="15939">
                <a:moveTo>
                  <a:pt x="440" y="0"/>
                </a:moveTo>
                <a:cubicBezTo>
                  <a:pt x="55" y="596"/>
                  <a:pt x="1" y="1408"/>
                  <a:pt x="587" y="1924"/>
                </a:cubicBezTo>
                <a:cubicBezTo>
                  <a:pt x="956" y="2255"/>
                  <a:pt x="1383" y="2376"/>
                  <a:pt x="1832" y="2376"/>
                </a:cubicBezTo>
                <a:cubicBezTo>
                  <a:pt x="2389" y="2376"/>
                  <a:pt x="2959" y="2204"/>
                  <a:pt x="3466" y="2029"/>
                </a:cubicBezTo>
                <a:cubicBezTo>
                  <a:pt x="3931" y="1886"/>
                  <a:pt x="4380" y="1790"/>
                  <a:pt x="4819" y="1790"/>
                </a:cubicBezTo>
                <a:cubicBezTo>
                  <a:pt x="5297" y="1790"/>
                  <a:pt x="5762" y="1898"/>
                  <a:pt x="6199" y="2188"/>
                </a:cubicBezTo>
                <a:cubicBezTo>
                  <a:pt x="7007" y="2720"/>
                  <a:pt x="7460" y="3663"/>
                  <a:pt x="8004" y="4434"/>
                </a:cubicBezTo>
                <a:cubicBezTo>
                  <a:pt x="8654" y="5360"/>
                  <a:pt x="9568" y="6077"/>
                  <a:pt x="10737" y="6077"/>
                </a:cubicBezTo>
                <a:cubicBezTo>
                  <a:pt x="10791" y="6077"/>
                  <a:pt x="10858" y="6077"/>
                  <a:pt x="10922" y="6064"/>
                </a:cubicBezTo>
                <a:cubicBezTo>
                  <a:pt x="12091" y="5985"/>
                  <a:pt x="13059" y="5214"/>
                  <a:pt x="13444" y="4115"/>
                </a:cubicBezTo>
                <a:cubicBezTo>
                  <a:pt x="13670" y="3491"/>
                  <a:pt x="13683" y="2825"/>
                  <a:pt x="13897" y="2204"/>
                </a:cubicBezTo>
                <a:cubicBezTo>
                  <a:pt x="14186" y="1341"/>
                  <a:pt x="14823" y="596"/>
                  <a:pt x="15607" y="159"/>
                </a:cubicBezTo>
                <a:cubicBezTo>
                  <a:pt x="15715" y="92"/>
                  <a:pt x="15833" y="38"/>
                  <a:pt x="15938" y="0"/>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
    <p:bg>
      <p:bgPr>
        <a:gradFill>
          <a:gsLst>
            <a:gs pos="0">
              <a:schemeClr val="dk1"/>
            </a:gs>
            <a:gs pos="50000">
              <a:schemeClr val="dk1"/>
            </a:gs>
            <a:gs pos="100000">
              <a:srgbClr val="FE3F75">
                <a:alpha val="77647"/>
              </a:srgbClr>
            </a:gs>
          </a:gsLst>
          <a:lin ang="16198662" scaled="0"/>
        </a:gradFill>
      </p:bgPr>
    </p:bg>
    <p:spTree>
      <p:nvGrpSpPr>
        <p:cNvPr id="249" name="Shape 249"/>
        <p:cNvGrpSpPr/>
        <p:nvPr/>
      </p:nvGrpSpPr>
      <p:grpSpPr>
        <a:xfrm>
          <a:off x="0" y="0"/>
          <a:ext cx="0" cy="0"/>
          <a:chOff x="0" y="0"/>
          <a:chExt cx="0" cy="0"/>
        </a:xfrm>
      </p:grpSpPr>
      <p:sp>
        <p:nvSpPr>
          <p:cNvPr id="250" name="Google Shape;250;p35"/>
          <p:cNvSpPr/>
          <p:nvPr/>
        </p:nvSpPr>
        <p:spPr>
          <a:xfrm flipH="1" rot="-5400000">
            <a:off x="-1307327" y="1307351"/>
            <a:ext cx="3486332" cy="871679"/>
          </a:xfrm>
          <a:custGeom>
            <a:rect b="b" l="l" r="r" t="t"/>
            <a:pathLst>
              <a:path extrusionOk="0" h="7740" w="29316">
                <a:moveTo>
                  <a:pt x="1" y="1"/>
                </a:moveTo>
                <a:lnTo>
                  <a:pt x="1" y="5428"/>
                </a:lnTo>
                <a:cubicBezTo>
                  <a:pt x="755" y="6371"/>
                  <a:pt x="1740" y="7100"/>
                  <a:pt x="2905" y="7514"/>
                </a:cubicBezTo>
                <a:cubicBezTo>
                  <a:pt x="3357" y="7670"/>
                  <a:pt x="3816" y="7740"/>
                  <a:pt x="4272" y="7740"/>
                </a:cubicBezTo>
                <a:cubicBezTo>
                  <a:pt x="5559" y="7740"/>
                  <a:pt x="6829" y="7186"/>
                  <a:pt x="7896" y="6450"/>
                </a:cubicBezTo>
                <a:cubicBezTo>
                  <a:pt x="9422" y="5403"/>
                  <a:pt x="10750" y="3851"/>
                  <a:pt x="12581" y="3307"/>
                </a:cubicBezTo>
                <a:cubicBezTo>
                  <a:pt x="13107" y="3154"/>
                  <a:pt x="13609" y="3082"/>
                  <a:pt x="14093" y="3082"/>
                </a:cubicBezTo>
                <a:cubicBezTo>
                  <a:pt x="15372" y="3082"/>
                  <a:pt x="16528" y="3578"/>
                  <a:pt x="17665" y="4367"/>
                </a:cubicBezTo>
                <a:cubicBezTo>
                  <a:pt x="19216" y="5457"/>
                  <a:pt x="20611" y="6970"/>
                  <a:pt x="22573" y="7259"/>
                </a:cubicBezTo>
                <a:cubicBezTo>
                  <a:pt x="22894" y="7307"/>
                  <a:pt x="23214" y="7331"/>
                  <a:pt x="23532" y="7331"/>
                </a:cubicBezTo>
                <a:cubicBezTo>
                  <a:pt x="25342" y="7331"/>
                  <a:pt x="27045" y="6554"/>
                  <a:pt x="28028" y="4950"/>
                </a:cubicBezTo>
                <a:cubicBezTo>
                  <a:pt x="28678" y="3890"/>
                  <a:pt x="28943" y="2641"/>
                  <a:pt x="29156" y="1421"/>
                </a:cubicBezTo>
                <a:cubicBezTo>
                  <a:pt x="29248" y="944"/>
                  <a:pt x="29302" y="466"/>
                  <a:pt x="29315"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5"/>
          <p:cNvSpPr/>
          <p:nvPr/>
        </p:nvSpPr>
        <p:spPr>
          <a:xfrm flipH="1" rot="-5400000">
            <a:off x="6653449" y="2650575"/>
            <a:ext cx="3093875" cy="1887223"/>
          </a:xfrm>
          <a:custGeom>
            <a:rect b="b" l="l" r="r" t="t"/>
            <a:pathLst>
              <a:path extrusionOk="0" h="16165" w="26500">
                <a:moveTo>
                  <a:pt x="23528" y="1"/>
                </a:moveTo>
                <a:cubicBezTo>
                  <a:pt x="22241" y="1"/>
                  <a:pt x="20754" y="307"/>
                  <a:pt x="19467" y="1116"/>
                </a:cubicBezTo>
                <a:cubicBezTo>
                  <a:pt x="18273" y="1870"/>
                  <a:pt x="17438" y="2985"/>
                  <a:pt x="16801" y="4246"/>
                </a:cubicBezTo>
                <a:cubicBezTo>
                  <a:pt x="16123" y="5587"/>
                  <a:pt x="15712" y="7033"/>
                  <a:pt x="15034" y="8374"/>
                </a:cubicBezTo>
                <a:cubicBezTo>
                  <a:pt x="14464" y="9527"/>
                  <a:pt x="13680" y="10670"/>
                  <a:pt x="12553" y="11346"/>
                </a:cubicBezTo>
                <a:cubicBezTo>
                  <a:pt x="11877" y="11731"/>
                  <a:pt x="11161" y="11878"/>
                  <a:pt x="10415" y="11878"/>
                </a:cubicBezTo>
                <a:cubicBezTo>
                  <a:pt x="9581" y="11878"/>
                  <a:pt x="8718" y="11693"/>
                  <a:pt x="7896" y="11492"/>
                </a:cubicBezTo>
                <a:cubicBezTo>
                  <a:pt x="7390" y="11358"/>
                  <a:pt x="6832" y="11241"/>
                  <a:pt x="6291" y="11241"/>
                </a:cubicBezTo>
                <a:cubicBezTo>
                  <a:pt x="5587" y="11241"/>
                  <a:pt x="4921" y="11454"/>
                  <a:pt x="4523" y="12155"/>
                </a:cubicBezTo>
                <a:cubicBezTo>
                  <a:pt x="4221" y="12661"/>
                  <a:pt x="4141" y="13378"/>
                  <a:pt x="3647" y="13747"/>
                </a:cubicBezTo>
                <a:cubicBezTo>
                  <a:pt x="3291" y="14015"/>
                  <a:pt x="2838" y="14027"/>
                  <a:pt x="2389" y="14027"/>
                </a:cubicBezTo>
                <a:lnTo>
                  <a:pt x="2163" y="14027"/>
                </a:lnTo>
                <a:cubicBezTo>
                  <a:pt x="2004" y="14027"/>
                  <a:pt x="1845" y="14027"/>
                  <a:pt x="1698" y="14053"/>
                </a:cubicBezTo>
                <a:cubicBezTo>
                  <a:pt x="1074" y="14120"/>
                  <a:pt x="383" y="14359"/>
                  <a:pt x="144" y="14996"/>
                </a:cubicBezTo>
                <a:cubicBezTo>
                  <a:pt x="1" y="15394"/>
                  <a:pt x="64" y="15805"/>
                  <a:pt x="252" y="16165"/>
                </a:cubicBezTo>
                <a:lnTo>
                  <a:pt x="26500" y="16165"/>
                </a:lnTo>
                <a:lnTo>
                  <a:pt x="26500" y="756"/>
                </a:lnTo>
                <a:cubicBezTo>
                  <a:pt x="26076" y="345"/>
                  <a:pt x="24923" y="1"/>
                  <a:pt x="23528"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5"/>
          <p:cNvSpPr/>
          <p:nvPr/>
        </p:nvSpPr>
        <p:spPr>
          <a:xfrm rot="10800000">
            <a:off x="3" y="3901784"/>
            <a:ext cx="3250002" cy="1239319"/>
          </a:xfrm>
          <a:custGeom>
            <a:rect b="b" l="l" r="r" t="t"/>
            <a:pathLst>
              <a:path extrusionOk="0" h="6078" w="15939">
                <a:moveTo>
                  <a:pt x="440" y="0"/>
                </a:moveTo>
                <a:cubicBezTo>
                  <a:pt x="55" y="596"/>
                  <a:pt x="1" y="1408"/>
                  <a:pt x="587" y="1924"/>
                </a:cubicBezTo>
                <a:cubicBezTo>
                  <a:pt x="956" y="2255"/>
                  <a:pt x="1383" y="2376"/>
                  <a:pt x="1832" y="2376"/>
                </a:cubicBezTo>
                <a:cubicBezTo>
                  <a:pt x="2389" y="2376"/>
                  <a:pt x="2959" y="2204"/>
                  <a:pt x="3466" y="2029"/>
                </a:cubicBezTo>
                <a:cubicBezTo>
                  <a:pt x="3931" y="1886"/>
                  <a:pt x="4380" y="1790"/>
                  <a:pt x="4819" y="1790"/>
                </a:cubicBezTo>
                <a:cubicBezTo>
                  <a:pt x="5297" y="1790"/>
                  <a:pt x="5762" y="1898"/>
                  <a:pt x="6199" y="2188"/>
                </a:cubicBezTo>
                <a:cubicBezTo>
                  <a:pt x="7007" y="2720"/>
                  <a:pt x="7460" y="3663"/>
                  <a:pt x="8004" y="4434"/>
                </a:cubicBezTo>
                <a:cubicBezTo>
                  <a:pt x="8654" y="5360"/>
                  <a:pt x="9568" y="6077"/>
                  <a:pt x="10737" y="6077"/>
                </a:cubicBezTo>
                <a:cubicBezTo>
                  <a:pt x="10791" y="6077"/>
                  <a:pt x="10858" y="6077"/>
                  <a:pt x="10922" y="6064"/>
                </a:cubicBezTo>
                <a:cubicBezTo>
                  <a:pt x="12091" y="5985"/>
                  <a:pt x="13059" y="5214"/>
                  <a:pt x="13444" y="4115"/>
                </a:cubicBezTo>
                <a:cubicBezTo>
                  <a:pt x="13670" y="3491"/>
                  <a:pt x="13683" y="2825"/>
                  <a:pt x="13897" y="2204"/>
                </a:cubicBezTo>
                <a:cubicBezTo>
                  <a:pt x="14186" y="1341"/>
                  <a:pt x="14823" y="596"/>
                  <a:pt x="15607" y="159"/>
                </a:cubicBezTo>
                <a:cubicBezTo>
                  <a:pt x="15715" y="92"/>
                  <a:pt x="15833" y="38"/>
                  <a:pt x="15938" y="0"/>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_2">
    <p:bg>
      <p:bgPr>
        <a:gradFill>
          <a:gsLst>
            <a:gs pos="0">
              <a:srgbClr val="322350">
                <a:alpha val="90196"/>
              </a:srgbClr>
            </a:gs>
            <a:gs pos="100000">
              <a:srgbClr val="FE3F75">
                <a:alpha val="72156"/>
              </a:srgbClr>
            </a:gs>
          </a:gsLst>
          <a:lin ang="18900044" scaled="0"/>
        </a:gradFill>
      </p:bgPr>
    </p:bg>
    <p:spTree>
      <p:nvGrpSpPr>
        <p:cNvPr id="253" name="Shape 253"/>
        <p:cNvGrpSpPr/>
        <p:nvPr/>
      </p:nvGrpSpPr>
      <p:grpSpPr>
        <a:xfrm>
          <a:off x="0" y="0"/>
          <a:ext cx="0" cy="0"/>
          <a:chOff x="0" y="0"/>
          <a:chExt cx="0" cy="0"/>
        </a:xfrm>
      </p:grpSpPr>
      <p:sp>
        <p:nvSpPr>
          <p:cNvPr id="254" name="Google Shape;254;p36"/>
          <p:cNvSpPr/>
          <p:nvPr/>
        </p:nvSpPr>
        <p:spPr>
          <a:xfrm flipH="1" rot="-5400000">
            <a:off x="7419689" y="3419923"/>
            <a:ext cx="1676010" cy="1772594"/>
          </a:xfrm>
          <a:custGeom>
            <a:rect b="b" l="l" r="r" t="t"/>
            <a:pathLst>
              <a:path extrusionOk="0" h="15075" w="14253">
                <a:moveTo>
                  <a:pt x="14253" y="0"/>
                </a:moveTo>
                <a:cubicBezTo>
                  <a:pt x="13377" y="1949"/>
                  <a:pt x="11839" y="2905"/>
                  <a:pt x="8386" y="3462"/>
                </a:cubicBezTo>
                <a:cubicBezTo>
                  <a:pt x="6278" y="3794"/>
                  <a:pt x="4208" y="3408"/>
                  <a:pt x="2720" y="5558"/>
                </a:cubicBezTo>
                <a:cubicBezTo>
                  <a:pt x="1647" y="7100"/>
                  <a:pt x="2004" y="8969"/>
                  <a:pt x="2217" y="10750"/>
                </a:cubicBezTo>
                <a:cubicBezTo>
                  <a:pt x="2469" y="12820"/>
                  <a:pt x="1287" y="14107"/>
                  <a:pt x="0" y="15075"/>
                </a:cubicBezTo>
                <a:lnTo>
                  <a:pt x="14253" y="15075"/>
                </a:lnTo>
                <a:lnTo>
                  <a:pt x="14253" y="0"/>
                </a:ln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6"/>
          <p:cNvSpPr/>
          <p:nvPr/>
        </p:nvSpPr>
        <p:spPr>
          <a:xfrm flipH="1">
            <a:off x="7" y="2773019"/>
            <a:ext cx="3532318" cy="2371163"/>
          </a:xfrm>
          <a:custGeom>
            <a:rect b="b" l="l" r="r" t="t"/>
            <a:pathLst>
              <a:path extrusionOk="0" h="16165" w="26500">
                <a:moveTo>
                  <a:pt x="23528" y="1"/>
                </a:moveTo>
                <a:cubicBezTo>
                  <a:pt x="22241" y="1"/>
                  <a:pt x="20754" y="307"/>
                  <a:pt x="19467" y="1116"/>
                </a:cubicBezTo>
                <a:cubicBezTo>
                  <a:pt x="18273" y="1870"/>
                  <a:pt x="17438" y="2985"/>
                  <a:pt x="16801" y="4246"/>
                </a:cubicBezTo>
                <a:cubicBezTo>
                  <a:pt x="16123" y="5587"/>
                  <a:pt x="15712" y="7033"/>
                  <a:pt x="15034" y="8374"/>
                </a:cubicBezTo>
                <a:cubicBezTo>
                  <a:pt x="14464" y="9527"/>
                  <a:pt x="13680" y="10670"/>
                  <a:pt x="12553" y="11346"/>
                </a:cubicBezTo>
                <a:cubicBezTo>
                  <a:pt x="11877" y="11731"/>
                  <a:pt x="11161" y="11878"/>
                  <a:pt x="10415" y="11878"/>
                </a:cubicBezTo>
                <a:cubicBezTo>
                  <a:pt x="9581" y="11878"/>
                  <a:pt x="8718" y="11693"/>
                  <a:pt x="7896" y="11492"/>
                </a:cubicBezTo>
                <a:cubicBezTo>
                  <a:pt x="7390" y="11358"/>
                  <a:pt x="6832" y="11241"/>
                  <a:pt x="6291" y="11241"/>
                </a:cubicBezTo>
                <a:cubicBezTo>
                  <a:pt x="5587" y="11241"/>
                  <a:pt x="4921" y="11454"/>
                  <a:pt x="4523" y="12155"/>
                </a:cubicBezTo>
                <a:cubicBezTo>
                  <a:pt x="4221" y="12661"/>
                  <a:pt x="4141" y="13378"/>
                  <a:pt x="3647" y="13747"/>
                </a:cubicBezTo>
                <a:cubicBezTo>
                  <a:pt x="3291" y="14015"/>
                  <a:pt x="2838" y="14027"/>
                  <a:pt x="2389" y="14027"/>
                </a:cubicBezTo>
                <a:lnTo>
                  <a:pt x="2163" y="14027"/>
                </a:lnTo>
                <a:cubicBezTo>
                  <a:pt x="2004" y="14027"/>
                  <a:pt x="1845" y="14027"/>
                  <a:pt x="1698" y="14053"/>
                </a:cubicBezTo>
                <a:cubicBezTo>
                  <a:pt x="1074" y="14120"/>
                  <a:pt x="383" y="14359"/>
                  <a:pt x="144" y="14996"/>
                </a:cubicBezTo>
                <a:cubicBezTo>
                  <a:pt x="1" y="15394"/>
                  <a:pt x="64" y="15805"/>
                  <a:pt x="252" y="16165"/>
                </a:cubicBezTo>
                <a:lnTo>
                  <a:pt x="26500" y="16165"/>
                </a:lnTo>
                <a:lnTo>
                  <a:pt x="26500" y="756"/>
                </a:lnTo>
                <a:cubicBezTo>
                  <a:pt x="26076" y="345"/>
                  <a:pt x="24923" y="1"/>
                  <a:pt x="23528"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6"/>
          <p:cNvSpPr/>
          <p:nvPr/>
        </p:nvSpPr>
        <p:spPr>
          <a:xfrm flipH="1">
            <a:off x="-55" y="-30"/>
            <a:ext cx="6124980" cy="896168"/>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6"/>
          <p:cNvSpPr/>
          <p:nvPr/>
        </p:nvSpPr>
        <p:spPr>
          <a:xfrm flipH="1" rot="10800000">
            <a:off x="7786875" y="692"/>
            <a:ext cx="1357135" cy="1435328"/>
          </a:xfrm>
          <a:custGeom>
            <a:rect b="b" l="l" r="r" t="t"/>
            <a:pathLst>
              <a:path extrusionOk="0" h="15075" w="14253">
                <a:moveTo>
                  <a:pt x="14253" y="0"/>
                </a:moveTo>
                <a:cubicBezTo>
                  <a:pt x="13377" y="1949"/>
                  <a:pt x="11839" y="2905"/>
                  <a:pt x="8386" y="3462"/>
                </a:cubicBezTo>
                <a:cubicBezTo>
                  <a:pt x="6278" y="3794"/>
                  <a:pt x="4208" y="3408"/>
                  <a:pt x="2720" y="5558"/>
                </a:cubicBezTo>
                <a:cubicBezTo>
                  <a:pt x="1647" y="7100"/>
                  <a:pt x="2004" y="8969"/>
                  <a:pt x="2217" y="10750"/>
                </a:cubicBezTo>
                <a:cubicBezTo>
                  <a:pt x="2469" y="12820"/>
                  <a:pt x="1287" y="14107"/>
                  <a:pt x="0" y="15075"/>
                </a:cubicBezTo>
                <a:lnTo>
                  <a:pt x="14253" y="15075"/>
                </a:lnTo>
                <a:lnTo>
                  <a:pt x="14253" y="0"/>
                </a:ln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p:nvPr/>
        </p:nvSpPr>
        <p:spPr>
          <a:xfrm>
            <a:off x="-25" y="0"/>
            <a:ext cx="6067606" cy="659042"/>
          </a:xfrm>
          <a:custGeom>
            <a:rect b="b" l="l" r="r" t="t"/>
            <a:pathLst>
              <a:path extrusionOk="0" h="7740" w="29316">
                <a:moveTo>
                  <a:pt x="1" y="1"/>
                </a:moveTo>
                <a:lnTo>
                  <a:pt x="1" y="5428"/>
                </a:lnTo>
                <a:cubicBezTo>
                  <a:pt x="755" y="6371"/>
                  <a:pt x="1740" y="7100"/>
                  <a:pt x="2905" y="7514"/>
                </a:cubicBezTo>
                <a:cubicBezTo>
                  <a:pt x="3357" y="7670"/>
                  <a:pt x="3816" y="7740"/>
                  <a:pt x="4272" y="7740"/>
                </a:cubicBezTo>
                <a:cubicBezTo>
                  <a:pt x="5559" y="7740"/>
                  <a:pt x="6829" y="7186"/>
                  <a:pt x="7896" y="6450"/>
                </a:cubicBezTo>
                <a:cubicBezTo>
                  <a:pt x="9422" y="5403"/>
                  <a:pt x="10750" y="3851"/>
                  <a:pt x="12581" y="3307"/>
                </a:cubicBezTo>
                <a:cubicBezTo>
                  <a:pt x="13107" y="3154"/>
                  <a:pt x="13609" y="3082"/>
                  <a:pt x="14093" y="3082"/>
                </a:cubicBezTo>
                <a:cubicBezTo>
                  <a:pt x="15372" y="3082"/>
                  <a:pt x="16528" y="3578"/>
                  <a:pt x="17665" y="4367"/>
                </a:cubicBezTo>
                <a:cubicBezTo>
                  <a:pt x="19216" y="5457"/>
                  <a:pt x="20611" y="6970"/>
                  <a:pt x="22573" y="7259"/>
                </a:cubicBezTo>
                <a:cubicBezTo>
                  <a:pt x="22894" y="7307"/>
                  <a:pt x="23214" y="7331"/>
                  <a:pt x="23532" y="7331"/>
                </a:cubicBezTo>
                <a:cubicBezTo>
                  <a:pt x="25342" y="7331"/>
                  <a:pt x="27045" y="6554"/>
                  <a:pt x="28028" y="4950"/>
                </a:cubicBezTo>
                <a:cubicBezTo>
                  <a:pt x="28678" y="3890"/>
                  <a:pt x="28943" y="2641"/>
                  <a:pt x="29156" y="1421"/>
                </a:cubicBezTo>
                <a:cubicBezTo>
                  <a:pt x="29248" y="944"/>
                  <a:pt x="29302" y="466"/>
                  <a:pt x="29315"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p:nvPr/>
        </p:nvSpPr>
        <p:spPr>
          <a:xfrm rot="10800000">
            <a:off x="4921411" y="4591900"/>
            <a:ext cx="4222614" cy="551600"/>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p:nvPr/>
        </p:nvSpPr>
        <p:spPr>
          <a:xfrm rot="5400000">
            <a:off x="-1836162" y="2125311"/>
            <a:ext cx="4854298" cy="1182026"/>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flipH="1" rot="-5400000">
            <a:off x="7054246" y="-112671"/>
            <a:ext cx="1977163" cy="2202506"/>
          </a:xfrm>
          <a:custGeom>
            <a:rect b="b" l="l" r="r" t="t"/>
            <a:pathLst>
              <a:path extrusionOk="0" h="13908" w="13417">
                <a:moveTo>
                  <a:pt x="498" y="1"/>
                </a:moveTo>
                <a:cubicBezTo>
                  <a:pt x="333" y="1"/>
                  <a:pt x="167" y="10"/>
                  <a:pt x="1" y="25"/>
                </a:cubicBezTo>
                <a:lnTo>
                  <a:pt x="1" y="13908"/>
                </a:lnTo>
                <a:lnTo>
                  <a:pt x="12024" y="13908"/>
                </a:lnTo>
                <a:cubicBezTo>
                  <a:pt x="12343" y="13271"/>
                  <a:pt x="13416" y="11280"/>
                  <a:pt x="12368" y="9911"/>
                </a:cubicBezTo>
                <a:cubicBezTo>
                  <a:pt x="11467" y="8732"/>
                  <a:pt x="9753" y="8796"/>
                  <a:pt x="7470" y="8347"/>
                </a:cubicBezTo>
                <a:cubicBezTo>
                  <a:pt x="6116" y="8079"/>
                  <a:pt x="4896" y="7124"/>
                  <a:pt x="4234" y="5917"/>
                </a:cubicBezTo>
                <a:cubicBezTo>
                  <a:pt x="3836" y="5175"/>
                  <a:pt x="3689" y="4324"/>
                  <a:pt x="3609" y="3490"/>
                </a:cubicBezTo>
                <a:cubicBezTo>
                  <a:pt x="3530" y="2786"/>
                  <a:pt x="3504" y="2028"/>
                  <a:pt x="3157" y="1407"/>
                </a:cubicBezTo>
                <a:cubicBezTo>
                  <a:pt x="2772" y="703"/>
                  <a:pt x="2030" y="238"/>
                  <a:pt x="1259" y="79"/>
                </a:cubicBezTo>
                <a:cubicBezTo>
                  <a:pt x="1009" y="23"/>
                  <a:pt x="754" y="1"/>
                  <a:pt x="498"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5"/>
          <p:cNvSpPr txBox="1"/>
          <p:nvPr>
            <p:ph idx="1" type="subTitle"/>
          </p:nvPr>
        </p:nvSpPr>
        <p:spPr>
          <a:xfrm>
            <a:off x="1368152" y="3481436"/>
            <a:ext cx="2555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6" name="Google Shape;36;p5"/>
          <p:cNvSpPr txBox="1"/>
          <p:nvPr>
            <p:ph idx="2" type="title"/>
          </p:nvPr>
        </p:nvSpPr>
        <p:spPr>
          <a:xfrm>
            <a:off x="1368150" y="3093925"/>
            <a:ext cx="2555700" cy="417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37" name="Google Shape;37;p5"/>
          <p:cNvSpPr txBox="1"/>
          <p:nvPr>
            <p:ph idx="3" type="subTitle"/>
          </p:nvPr>
        </p:nvSpPr>
        <p:spPr>
          <a:xfrm>
            <a:off x="5220152" y="3481436"/>
            <a:ext cx="2555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8" name="Google Shape;38;p5"/>
          <p:cNvSpPr txBox="1"/>
          <p:nvPr>
            <p:ph idx="4" type="title"/>
          </p:nvPr>
        </p:nvSpPr>
        <p:spPr>
          <a:xfrm>
            <a:off x="5220150" y="3093925"/>
            <a:ext cx="2555700" cy="417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6"/>
          <p:cNvSpPr/>
          <p:nvPr/>
        </p:nvSpPr>
        <p:spPr>
          <a:xfrm>
            <a:off x="4205050" y="4720850"/>
            <a:ext cx="4938925" cy="422633"/>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6"/>
          <p:cNvSpPr/>
          <p:nvPr/>
        </p:nvSpPr>
        <p:spPr>
          <a:xfrm>
            <a:off x="-22" y="25"/>
            <a:ext cx="1146192" cy="1898363"/>
          </a:xfrm>
          <a:custGeom>
            <a:rect b="b" l="l" r="r" t="t"/>
            <a:pathLst>
              <a:path extrusionOk="0" h="13206" w="11254">
                <a:moveTo>
                  <a:pt x="1" y="1"/>
                </a:moveTo>
                <a:lnTo>
                  <a:pt x="1" y="13206"/>
                </a:lnTo>
                <a:cubicBezTo>
                  <a:pt x="307" y="12938"/>
                  <a:pt x="663" y="12779"/>
                  <a:pt x="1090" y="12779"/>
                </a:cubicBezTo>
                <a:cubicBezTo>
                  <a:pt x="1208" y="12779"/>
                  <a:pt x="1342" y="12795"/>
                  <a:pt x="1475" y="12833"/>
                </a:cubicBezTo>
                <a:cubicBezTo>
                  <a:pt x="1912" y="12925"/>
                  <a:pt x="2310" y="13139"/>
                  <a:pt x="2749" y="13139"/>
                </a:cubicBezTo>
                <a:cubicBezTo>
                  <a:pt x="2842" y="13139"/>
                  <a:pt x="2947" y="13139"/>
                  <a:pt x="3052" y="13113"/>
                </a:cubicBezTo>
                <a:cubicBezTo>
                  <a:pt x="3558" y="12980"/>
                  <a:pt x="3902" y="12581"/>
                  <a:pt x="3902" y="12037"/>
                </a:cubicBezTo>
                <a:cubicBezTo>
                  <a:pt x="3890" y="11467"/>
                  <a:pt x="3651" y="10922"/>
                  <a:pt x="3730" y="10339"/>
                </a:cubicBezTo>
                <a:cubicBezTo>
                  <a:pt x="3810" y="9833"/>
                  <a:pt x="4074" y="9371"/>
                  <a:pt x="4422" y="8998"/>
                </a:cubicBezTo>
                <a:cubicBezTo>
                  <a:pt x="5231" y="8123"/>
                  <a:pt x="6396" y="7830"/>
                  <a:pt x="7473" y="7419"/>
                </a:cubicBezTo>
                <a:cubicBezTo>
                  <a:pt x="9237" y="6756"/>
                  <a:pt x="11253" y="4766"/>
                  <a:pt x="10604" y="2762"/>
                </a:cubicBezTo>
                <a:cubicBezTo>
                  <a:pt x="10537" y="2549"/>
                  <a:pt x="10444" y="2335"/>
                  <a:pt x="10314" y="2125"/>
                </a:cubicBezTo>
                <a:cubicBezTo>
                  <a:pt x="9702" y="1141"/>
                  <a:pt x="8626" y="835"/>
                  <a:pt x="7540" y="797"/>
                </a:cubicBezTo>
                <a:lnTo>
                  <a:pt x="7431" y="797"/>
                </a:lnTo>
                <a:cubicBezTo>
                  <a:pt x="6689" y="797"/>
                  <a:pt x="5934" y="995"/>
                  <a:pt x="5176" y="1182"/>
                </a:cubicBezTo>
                <a:cubicBezTo>
                  <a:pt x="4422" y="1380"/>
                  <a:pt x="3664" y="1568"/>
                  <a:pt x="2921" y="1568"/>
                </a:cubicBezTo>
                <a:cubicBezTo>
                  <a:pt x="2456" y="1568"/>
                  <a:pt x="2017" y="1501"/>
                  <a:pt x="1568" y="1313"/>
                </a:cubicBezTo>
                <a:cubicBezTo>
                  <a:pt x="931" y="1036"/>
                  <a:pt x="386" y="571"/>
                  <a:pt x="1" y="1"/>
                </a:cubicBezTo>
                <a:close/>
              </a:path>
            </a:pathLst>
          </a:custGeom>
          <a:gradFill>
            <a:gsLst>
              <a:gs pos="0">
                <a:schemeClr val="dk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
          <p:cNvSpPr/>
          <p:nvPr/>
        </p:nvSpPr>
        <p:spPr>
          <a:xfrm>
            <a:off x="5860289" y="45"/>
            <a:ext cx="3283673" cy="1252144"/>
          </a:xfrm>
          <a:custGeom>
            <a:rect b="b" l="l" r="r" t="t"/>
            <a:pathLst>
              <a:path extrusionOk="0" h="6078" w="15939">
                <a:moveTo>
                  <a:pt x="440" y="0"/>
                </a:moveTo>
                <a:cubicBezTo>
                  <a:pt x="55" y="596"/>
                  <a:pt x="1" y="1408"/>
                  <a:pt x="587" y="1924"/>
                </a:cubicBezTo>
                <a:cubicBezTo>
                  <a:pt x="956" y="2255"/>
                  <a:pt x="1383" y="2376"/>
                  <a:pt x="1832" y="2376"/>
                </a:cubicBezTo>
                <a:cubicBezTo>
                  <a:pt x="2389" y="2376"/>
                  <a:pt x="2959" y="2204"/>
                  <a:pt x="3466" y="2029"/>
                </a:cubicBezTo>
                <a:cubicBezTo>
                  <a:pt x="3931" y="1886"/>
                  <a:pt x="4380" y="1790"/>
                  <a:pt x="4819" y="1790"/>
                </a:cubicBezTo>
                <a:cubicBezTo>
                  <a:pt x="5297" y="1790"/>
                  <a:pt x="5762" y="1898"/>
                  <a:pt x="6199" y="2188"/>
                </a:cubicBezTo>
                <a:cubicBezTo>
                  <a:pt x="7007" y="2720"/>
                  <a:pt x="7460" y="3663"/>
                  <a:pt x="8004" y="4434"/>
                </a:cubicBezTo>
                <a:cubicBezTo>
                  <a:pt x="8654" y="5360"/>
                  <a:pt x="9568" y="6077"/>
                  <a:pt x="10737" y="6077"/>
                </a:cubicBezTo>
                <a:cubicBezTo>
                  <a:pt x="10791" y="6077"/>
                  <a:pt x="10858" y="6077"/>
                  <a:pt x="10922" y="6064"/>
                </a:cubicBezTo>
                <a:cubicBezTo>
                  <a:pt x="12091" y="5985"/>
                  <a:pt x="13059" y="5214"/>
                  <a:pt x="13444" y="4115"/>
                </a:cubicBezTo>
                <a:cubicBezTo>
                  <a:pt x="13670" y="3491"/>
                  <a:pt x="13683" y="2825"/>
                  <a:pt x="13897" y="2204"/>
                </a:cubicBezTo>
                <a:cubicBezTo>
                  <a:pt x="14186" y="1341"/>
                  <a:pt x="14823" y="596"/>
                  <a:pt x="15607" y="159"/>
                </a:cubicBezTo>
                <a:cubicBezTo>
                  <a:pt x="15715" y="92"/>
                  <a:pt x="15833" y="38"/>
                  <a:pt x="15938" y="0"/>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p7"/>
          <p:cNvSpPr txBox="1"/>
          <p:nvPr>
            <p:ph type="title"/>
          </p:nvPr>
        </p:nvSpPr>
        <p:spPr>
          <a:xfrm>
            <a:off x="720000" y="1376001"/>
            <a:ext cx="4021800" cy="7338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sz="4800"/>
            </a:lvl1pPr>
            <a:lvl2pPr lvl="1" rtl="0" algn="r">
              <a:spcBef>
                <a:spcPts val="0"/>
              </a:spcBef>
              <a:spcAft>
                <a:spcPts val="0"/>
              </a:spcAft>
              <a:buSzPts val="2800"/>
              <a:buNone/>
              <a:defRPr>
                <a:latin typeface="Roboto"/>
                <a:ea typeface="Roboto"/>
                <a:cs typeface="Roboto"/>
                <a:sym typeface="Roboto"/>
              </a:defRPr>
            </a:lvl2pPr>
            <a:lvl3pPr lvl="2" rtl="0" algn="r">
              <a:spcBef>
                <a:spcPts val="0"/>
              </a:spcBef>
              <a:spcAft>
                <a:spcPts val="0"/>
              </a:spcAft>
              <a:buSzPts val="2800"/>
              <a:buNone/>
              <a:defRPr>
                <a:latin typeface="Roboto"/>
                <a:ea typeface="Roboto"/>
                <a:cs typeface="Roboto"/>
                <a:sym typeface="Roboto"/>
              </a:defRPr>
            </a:lvl3pPr>
            <a:lvl4pPr lvl="3" rtl="0" algn="r">
              <a:spcBef>
                <a:spcPts val="0"/>
              </a:spcBef>
              <a:spcAft>
                <a:spcPts val="0"/>
              </a:spcAft>
              <a:buSzPts val="2800"/>
              <a:buNone/>
              <a:defRPr>
                <a:latin typeface="Roboto"/>
                <a:ea typeface="Roboto"/>
                <a:cs typeface="Roboto"/>
                <a:sym typeface="Roboto"/>
              </a:defRPr>
            </a:lvl4pPr>
            <a:lvl5pPr lvl="4" rtl="0" algn="r">
              <a:spcBef>
                <a:spcPts val="0"/>
              </a:spcBef>
              <a:spcAft>
                <a:spcPts val="0"/>
              </a:spcAft>
              <a:buSzPts val="2800"/>
              <a:buNone/>
              <a:defRPr>
                <a:latin typeface="Roboto"/>
                <a:ea typeface="Roboto"/>
                <a:cs typeface="Roboto"/>
                <a:sym typeface="Roboto"/>
              </a:defRPr>
            </a:lvl5pPr>
            <a:lvl6pPr lvl="5" rtl="0" algn="r">
              <a:spcBef>
                <a:spcPts val="0"/>
              </a:spcBef>
              <a:spcAft>
                <a:spcPts val="0"/>
              </a:spcAft>
              <a:buSzPts val="2800"/>
              <a:buNone/>
              <a:defRPr>
                <a:latin typeface="Roboto"/>
                <a:ea typeface="Roboto"/>
                <a:cs typeface="Roboto"/>
                <a:sym typeface="Roboto"/>
              </a:defRPr>
            </a:lvl6pPr>
            <a:lvl7pPr lvl="6" rtl="0" algn="r">
              <a:spcBef>
                <a:spcPts val="0"/>
              </a:spcBef>
              <a:spcAft>
                <a:spcPts val="0"/>
              </a:spcAft>
              <a:buSzPts val="2800"/>
              <a:buNone/>
              <a:defRPr>
                <a:latin typeface="Roboto"/>
                <a:ea typeface="Roboto"/>
                <a:cs typeface="Roboto"/>
                <a:sym typeface="Roboto"/>
              </a:defRPr>
            </a:lvl7pPr>
            <a:lvl8pPr lvl="7" rtl="0" algn="r">
              <a:spcBef>
                <a:spcPts val="0"/>
              </a:spcBef>
              <a:spcAft>
                <a:spcPts val="0"/>
              </a:spcAft>
              <a:buSzPts val="2800"/>
              <a:buNone/>
              <a:defRPr>
                <a:latin typeface="Roboto"/>
                <a:ea typeface="Roboto"/>
                <a:cs typeface="Roboto"/>
                <a:sym typeface="Roboto"/>
              </a:defRPr>
            </a:lvl8pPr>
            <a:lvl9pPr lvl="8" rtl="0" algn="r">
              <a:spcBef>
                <a:spcPts val="0"/>
              </a:spcBef>
              <a:spcAft>
                <a:spcPts val="0"/>
              </a:spcAft>
              <a:buSzPts val="2800"/>
              <a:buNone/>
              <a:defRPr>
                <a:latin typeface="Roboto"/>
                <a:ea typeface="Roboto"/>
                <a:cs typeface="Roboto"/>
                <a:sym typeface="Roboto"/>
              </a:defRPr>
            </a:lvl9pPr>
          </a:lstStyle>
          <a:p/>
        </p:txBody>
      </p:sp>
      <p:sp>
        <p:nvSpPr>
          <p:cNvPr id="46" name="Google Shape;46;p7"/>
          <p:cNvSpPr txBox="1"/>
          <p:nvPr>
            <p:ph idx="1" type="subTitle"/>
          </p:nvPr>
        </p:nvSpPr>
        <p:spPr>
          <a:xfrm>
            <a:off x="720000" y="2202500"/>
            <a:ext cx="4961100" cy="1572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800"/>
            </a:lvl1pPr>
            <a:lvl2pPr lvl="1" rtl="0" algn="r">
              <a:lnSpc>
                <a:spcPct val="100000"/>
              </a:lnSpc>
              <a:spcBef>
                <a:spcPts val="0"/>
              </a:spcBef>
              <a:spcAft>
                <a:spcPts val="0"/>
              </a:spcAft>
              <a:buSzPts val="1400"/>
              <a:buChar char="○"/>
              <a:defRPr sz="2100"/>
            </a:lvl2pPr>
            <a:lvl3pPr lvl="2" rtl="0" algn="r">
              <a:lnSpc>
                <a:spcPct val="100000"/>
              </a:lnSpc>
              <a:spcBef>
                <a:spcPts val="0"/>
              </a:spcBef>
              <a:spcAft>
                <a:spcPts val="0"/>
              </a:spcAft>
              <a:buSzPts val="1400"/>
              <a:buChar char="■"/>
              <a:defRPr sz="2100"/>
            </a:lvl3pPr>
            <a:lvl4pPr lvl="3" rtl="0" algn="r">
              <a:lnSpc>
                <a:spcPct val="100000"/>
              </a:lnSpc>
              <a:spcBef>
                <a:spcPts val="0"/>
              </a:spcBef>
              <a:spcAft>
                <a:spcPts val="0"/>
              </a:spcAft>
              <a:buSzPts val="1400"/>
              <a:buChar char="●"/>
              <a:defRPr sz="2100"/>
            </a:lvl4pPr>
            <a:lvl5pPr lvl="4" rtl="0" algn="r">
              <a:lnSpc>
                <a:spcPct val="100000"/>
              </a:lnSpc>
              <a:spcBef>
                <a:spcPts val="0"/>
              </a:spcBef>
              <a:spcAft>
                <a:spcPts val="0"/>
              </a:spcAft>
              <a:buSzPts val="1400"/>
              <a:buChar char="○"/>
              <a:defRPr sz="2100"/>
            </a:lvl5pPr>
            <a:lvl6pPr lvl="5" rtl="0" algn="r">
              <a:lnSpc>
                <a:spcPct val="100000"/>
              </a:lnSpc>
              <a:spcBef>
                <a:spcPts val="0"/>
              </a:spcBef>
              <a:spcAft>
                <a:spcPts val="0"/>
              </a:spcAft>
              <a:buSzPts val="1400"/>
              <a:buChar char="■"/>
              <a:defRPr sz="2100"/>
            </a:lvl6pPr>
            <a:lvl7pPr lvl="6" rtl="0" algn="r">
              <a:lnSpc>
                <a:spcPct val="100000"/>
              </a:lnSpc>
              <a:spcBef>
                <a:spcPts val="0"/>
              </a:spcBef>
              <a:spcAft>
                <a:spcPts val="0"/>
              </a:spcAft>
              <a:buSzPts val="1400"/>
              <a:buChar char="●"/>
              <a:defRPr sz="2100"/>
            </a:lvl7pPr>
            <a:lvl8pPr lvl="7" rtl="0" algn="r">
              <a:lnSpc>
                <a:spcPct val="100000"/>
              </a:lnSpc>
              <a:spcBef>
                <a:spcPts val="0"/>
              </a:spcBef>
              <a:spcAft>
                <a:spcPts val="0"/>
              </a:spcAft>
              <a:buSzPts val="1400"/>
              <a:buChar char="○"/>
              <a:defRPr sz="2100"/>
            </a:lvl8pPr>
            <a:lvl9pPr lvl="8" rtl="0" algn="r">
              <a:lnSpc>
                <a:spcPct val="100000"/>
              </a:lnSpc>
              <a:spcBef>
                <a:spcPts val="0"/>
              </a:spcBef>
              <a:spcAft>
                <a:spcPts val="0"/>
              </a:spcAft>
              <a:buSzPts val="1400"/>
              <a:buChar char="■"/>
              <a:defRPr sz="2100"/>
            </a:lvl9pPr>
          </a:lstStyle>
          <a:p/>
        </p:txBody>
      </p:sp>
      <p:sp>
        <p:nvSpPr>
          <p:cNvPr id="47" name="Google Shape;47;p7"/>
          <p:cNvSpPr/>
          <p:nvPr/>
        </p:nvSpPr>
        <p:spPr>
          <a:xfrm flipH="1" rot="10800000">
            <a:off x="2761950" y="7280"/>
            <a:ext cx="6382063" cy="1233283"/>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7"/>
          <p:cNvSpPr/>
          <p:nvPr/>
        </p:nvSpPr>
        <p:spPr>
          <a:xfrm flipH="1">
            <a:off x="0" y="3910226"/>
            <a:ext cx="6382063" cy="1233283"/>
          </a:xfrm>
          <a:custGeom>
            <a:rect b="b" l="l" r="r" t="t"/>
            <a:pathLst>
              <a:path extrusionOk="0" h="8747" w="35115">
                <a:moveTo>
                  <a:pt x="14823" y="1"/>
                </a:moveTo>
                <a:cubicBezTo>
                  <a:pt x="13323" y="1"/>
                  <a:pt x="11864" y="491"/>
                  <a:pt x="10721" y="1752"/>
                </a:cubicBezTo>
                <a:cubicBezTo>
                  <a:pt x="10297" y="2230"/>
                  <a:pt x="9953" y="2775"/>
                  <a:pt x="9660" y="3345"/>
                </a:cubicBezTo>
                <a:cubicBezTo>
                  <a:pt x="8998" y="4565"/>
                  <a:pt x="8571" y="5880"/>
                  <a:pt x="7112" y="6371"/>
                </a:cubicBezTo>
                <a:cubicBezTo>
                  <a:pt x="6647" y="6517"/>
                  <a:pt x="6169" y="6568"/>
                  <a:pt x="5692" y="6568"/>
                </a:cubicBezTo>
                <a:cubicBezTo>
                  <a:pt x="5322" y="6568"/>
                  <a:pt x="4962" y="6543"/>
                  <a:pt x="4606" y="6517"/>
                </a:cubicBezTo>
                <a:cubicBezTo>
                  <a:pt x="4179" y="6476"/>
                  <a:pt x="3730" y="6437"/>
                  <a:pt x="3277" y="6437"/>
                </a:cubicBezTo>
                <a:cubicBezTo>
                  <a:pt x="2640" y="6437"/>
                  <a:pt x="2016" y="6517"/>
                  <a:pt x="1472" y="6756"/>
                </a:cubicBezTo>
                <a:cubicBezTo>
                  <a:pt x="663" y="7125"/>
                  <a:pt x="38" y="7896"/>
                  <a:pt x="0" y="8747"/>
                </a:cubicBezTo>
                <a:lnTo>
                  <a:pt x="35115" y="8747"/>
                </a:lnTo>
                <a:lnTo>
                  <a:pt x="35115" y="5214"/>
                </a:lnTo>
                <a:cubicBezTo>
                  <a:pt x="35115" y="5348"/>
                  <a:pt x="33283" y="5613"/>
                  <a:pt x="33095" y="5628"/>
                </a:cubicBezTo>
                <a:cubicBezTo>
                  <a:pt x="32379" y="5734"/>
                  <a:pt x="31662" y="5788"/>
                  <a:pt x="30933" y="5788"/>
                </a:cubicBezTo>
                <a:lnTo>
                  <a:pt x="30894" y="5788"/>
                </a:lnTo>
                <a:cubicBezTo>
                  <a:pt x="29474" y="5788"/>
                  <a:pt x="28041" y="5600"/>
                  <a:pt x="26674" y="5214"/>
                </a:cubicBezTo>
                <a:cubicBezTo>
                  <a:pt x="24098" y="4498"/>
                  <a:pt x="22094" y="2854"/>
                  <a:pt x="19827" y="1513"/>
                </a:cubicBezTo>
                <a:cubicBezTo>
                  <a:pt x="18339" y="638"/>
                  <a:pt x="16549" y="1"/>
                  <a:pt x="14823" y="1"/>
                </a:cubicBezTo>
                <a:close/>
              </a:path>
            </a:pathLst>
          </a:custGeom>
          <a:solidFill>
            <a:srgbClr val="F7F7F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7"/>
          <p:cNvSpPr/>
          <p:nvPr/>
        </p:nvSpPr>
        <p:spPr>
          <a:xfrm>
            <a:off x="-26" y="124138"/>
            <a:ext cx="822019" cy="1811630"/>
          </a:xfrm>
          <a:custGeom>
            <a:rect b="b" l="l" r="r" t="t"/>
            <a:pathLst>
              <a:path extrusionOk="0" h="13164" w="5973">
                <a:moveTo>
                  <a:pt x="0" y="0"/>
                </a:moveTo>
                <a:lnTo>
                  <a:pt x="0" y="12871"/>
                </a:lnTo>
                <a:cubicBezTo>
                  <a:pt x="39" y="12883"/>
                  <a:pt x="80" y="12883"/>
                  <a:pt x="118" y="12899"/>
                </a:cubicBezTo>
                <a:cubicBezTo>
                  <a:pt x="504" y="12963"/>
                  <a:pt x="889" y="13164"/>
                  <a:pt x="1287" y="13164"/>
                </a:cubicBezTo>
                <a:cubicBezTo>
                  <a:pt x="1367" y="13164"/>
                  <a:pt x="1446" y="13151"/>
                  <a:pt x="1526" y="13138"/>
                </a:cubicBezTo>
                <a:cubicBezTo>
                  <a:pt x="1950" y="13030"/>
                  <a:pt x="2281" y="12699"/>
                  <a:pt x="2389" y="12288"/>
                </a:cubicBezTo>
                <a:cubicBezTo>
                  <a:pt x="2520" y="11836"/>
                  <a:pt x="2415" y="11412"/>
                  <a:pt x="2214" y="11014"/>
                </a:cubicBezTo>
                <a:cubicBezTo>
                  <a:pt x="2029" y="10654"/>
                  <a:pt x="1803" y="10323"/>
                  <a:pt x="1752" y="9912"/>
                </a:cubicBezTo>
                <a:cubicBezTo>
                  <a:pt x="1644" y="9141"/>
                  <a:pt x="2176" y="8479"/>
                  <a:pt x="2787" y="8068"/>
                </a:cubicBezTo>
                <a:cubicBezTo>
                  <a:pt x="3475" y="7603"/>
                  <a:pt x="4338" y="7418"/>
                  <a:pt x="4975" y="6861"/>
                </a:cubicBezTo>
                <a:cubicBezTo>
                  <a:pt x="5558" y="6341"/>
                  <a:pt x="5918" y="5587"/>
                  <a:pt x="5944" y="4803"/>
                </a:cubicBezTo>
                <a:cubicBezTo>
                  <a:pt x="5972" y="4007"/>
                  <a:pt x="5654" y="3211"/>
                  <a:pt x="5096" y="2628"/>
                </a:cubicBezTo>
                <a:cubicBezTo>
                  <a:pt x="4523" y="2029"/>
                  <a:pt x="3727" y="1723"/>
                  <a:pt x="2947" y="1472"/>
                </a:cubicBezTo>
                <a:cubicBezTo>
                  <a:pt x="1924" y="1140"/>
                  <a:pt x="755" y="780"/>
                  <a:pt x="0" y="0"/>
                </a:cubicBez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sp>
        <p:nvSpPr>
          <p:cNvPr id="51" name="Google Shape;51;p8"/>
          <p:cNvSpPr/>
          <p:nvPr/>
        </p:nvSpPr>
        <p:spPr>
          <a:xfrm>
            <a:off x="-14" y="8"/>
            <a:ext cx="4476993" cy="1181995"/>
          </a:xfrm>
          <a:custGeom>
            <a:rect b="b" l="l" r="r" t="t"/>
            <a:pathLst>
              <a:path extrusionOk="0" h="7740" w="29316">
                <a:moveTo>
                  <a:pt x="1" y="1"/>
                </a:moveTo>
                <a:lnTo>
                  <a:pt x="1" y="5428"/>
                </a:lnTo>
                <a:cubicBezTo>
                  <a:pt x="755" y="6371"/>
                  <a:pt x="1740" y="7100"/>
                  <a:pt x="2905" y="7514"/>
                </a:cubicBezTo>
                <a:cubicBezTo>
                  <a:pt x="3357" y="7670"/>
                  <a:pt x="3816" y="7740"/>
                  <a:pt x="4272" y="7740"/>
                </a:cubicBezTo>
                <a:cubicBezTo>
                  <a:pt x="5559" y="7740"/>
                  <a:pt x="6829" y="7186"/>
                  <a:pt x="7896" y="6450"/>
                </a:cubicBezTo>
                <a:cubicBezTo>
                  <a:pt x="9422" y="5403"/>
                  <a:pt x="10750" y="3851"/>
                  <a:pt x="12581" y="3307"/>
                </a:cubicBezTo>
                <a:cubicBezTo>
                  <a:pt x="13107" y="3154"/>
                  <a:pt x="13609" y="3082"/>
                  <a:pt x="14093" y="3082"/>
                </a:cubicBezTo>
                <a:cubicBezTo>
                  <a:pt x="15372" y="3082"/>
                  <a:pt x="16528" y="3578"/>
                  <a:pt x="17665" y="4367"/>
                </a:cubicBezTo>
                <a:cubicBezTo>
                  <a:pt x="19216" y="5457"/>
                  <a:pt x="20611" y="6970"/>
                  <a:pt x="22573" y="7259"/>
                </a:cubicBezTo>
                <a:cubicBezTo>
                  <a:pt x="22894" y="7307"/>
                  <a:pt x="23214" y="7331"/>
                  <a:pt x="23532" y="7331"/>
                </a:cubicBezTo>
                <a:cubicBezTo>
                  <a:pt x="25342" y="7331"/>
                  <a:pt x="27045" y="6554"/>
                  <a:pt x="28028" y="4950"/>
                </a:cubicBezTo>
                <a:cubicBezTo>
                  <a:pt x="28678" y="3890"/>
                  <a:pt x="28943" y="2641"/>
                  <a:pt x="29156" y="1421"/>
                </a:cubicBezTo>
                <a:cubicBezTo>
                  <a:pt x="29248" y="944"/>
                  <a:pt x="29302" y="466"/>
                  <a:pt x="29315" y="1"/>
                </a:cubicBezTo>
                <a:close/>
              </a:path>
            </a:pathLst>
          </a:custGeom>
          <a:gradFill>
            <a:gsLst>
              <a:gs pos="0">
                <a:schemeClr val="dk1"/>
              </a:gs>
              <a:gs pos="100000">
                <a:srgbClr val="FE3F75">
                  <a:alpha val="77647"/>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a:off x="5043200" y="2886950"/>
            <a:ext cx="4100809" cy="2256553"/>
          </a:xfrm>
          <a:custGeom>
            <a:rect b="b" l="l" r="r" t="t"/>
            <a:pathLst>
              <a:path extrusionOk="0" h="16165" w="26500">
                <a:moveTo>
                  <a:pt x="23528" y="1"/>
                </a:moveTo>
                <a:cubicBezTo>
                  <a:pt x="22241" y="1"/>
                  <a:pt x="20754" y="307"/>
                  <a:pt x="19467" y="1116"/>
                </a:cubicBezTo>
                <a:cubicBezTo>
                  <a:pt x="18273" y="1870"/>
                  <a:pt x="17438" y="2985"/>
                  <a:pt x="16801" y="4246"/>
                </a:cubicBezTo>
                <a:cubicBezTo>
                  <a:pt x="16123" y="5587"/>
                  <a:pt x="15712" y="7033"/>
                  <a:pt x="15034" y="8374"/>
                </a:cubicBezTo>
                <a:cubicBezTo>
                  <a:pt x="14464" y="9527"/>
                  <a:pt x="13680" y="10670"/>
                  <a:pt x="12553" y="11346"/>
                </a:cubicBezTo>
                <a:cubicBezTo>
                  <a:pt x="11877" y="11731"/>
                  <a:pt x="11161" y="11878"/>
                  <a:pt x="10415" y="11878"/>
                </a:cubicBezTo>
                <a:cubicBezTo>
                  <a:pt x="9581" y="11878"/>
                  <a:pt x="8718" y="11693"/>
                  <a:pt x="7896" y="11492"/>
                </a:cubicBezTo>
                <a:cubicBezTo>
                  <a:pt x="7390" y="11358"/>
                  <a:pt x="6832" y="11241"/>
                  <a:pt x="6291" y="11241"/>
                </a:cubicBezTo>
                <a:cubicBezTo>
                  <a:pt x="5587" y="11241"/>
                  <a:pt x="4921" y="11454"/>
                  <a:pt x="4523" y="12155"/>
                </a:cubicBezTo>
                <a:cubicBezTo>
                  <a:pt x="4221" y="12661"/>
                  <a:pt x="4141" y="13378"/>
                  <a:pt x="3647" y="13747"/>
                </a:cubicBezTo>
                <a:cubicBezTo>
                  <a:pt x="3291" y="14015"/>
                  <a:pt x="2838" y="14027"/>
                  <a:pt x="2389" y="14027"/>
                </a:cubicBezTo>
                <a:lnTo>
                  <a:pt x="2163" y="14027"/>
                </a:lnTo>
                <a:cubicBezTo>
                  <a:pt x="2004" y="14027"/>
                  <a:pt x="1845" y="14027"/>
                  <a:pt x="1698" y="14053"/>
                </a:cubicBezTo>
                <a:cubicBezTo>
                  <a:pt x="1074" y="14120"/>
                  <a:pt x="383" y="14359"/>
                  <a:pt x="144" y="14996"/>
                </a:cubicBezTo>
                <a:cubicBezTo>
                  <a:pt x="1" y="15394"/>
                  <a:pt x="64" y="15805"/>
                  <a:pt x="252" y="16165"/>
                </a:cubicBezTo>
                <a:lnTo>
                  <a:pt x="26500" y="16165"/>
                </a:lnTo>
                <a:lnTo>
                  <a:pt x="26500" y="756"/>
                </a:lnTo>
                <a:cubicBezTo>
                  <a:pt x="26076" y="345"/>
                  <a:pt x="24923" y="1"/>
                  <a:pt x="23528" y="1"/>
                </a:cubicBezTo>
                <a:close/>
              </a:path>
            </a:pathLst>
          </a:custGeom>
          <a:gradFill>
            <a:gsLst>
              <a:gs pos="0">
                <a:schemeClr val="dk2"/>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1" y="2980076"/>
            <a:ext cx="1933339" cy="2163432"/>
          </a:xfrm>
          <a:custGeom>
            <a:rect b="b" l="l" r="r" t="t"/>
            <a:pathLst>
              <a:path extrusionOk="0" h="17244" w="15410">
                <a:moveTo>
                  <a:pt x="2343" y="1"/>
                </a:moveTo>
                <a:cubicBezTo>
                  <a:pt x="1479" y="1"/>
                  <a:pt x="604" y="174"/>
                  <a:pt x="1" y="402"/>
                </a:cubicBezTo>
                <a:lnTo>
                  <a:pt x="1" y="17244"/>
                </a:lnTo>
                <a:lnTo>
                  <a:pt x="14320" y="17244"/>
                </a:lnTo>
                <a:cubicBezTo>
                  <a:pt x="14413" y="17069"/>
                  <a:pt x="14480" y="16884"/>
                  <a:pt x="14559" y="16699"/>
                </a:cubicBezTo>
                <a:cubicBezTo>
                  <a:pt x="15091" y="15317"/>
                  <a:pt x="15410" y="13725"/>
                  <a:pt x="14785" y="12387"/>
                </a:cubicBezTo>
                <a:cubicBezTo>
                  <a:pt x="14254" y="11192"/>
                  <a:pt x="13085" y="10409"/>
                  <a:pt x="11890" y="9890"/>
                </a:cubicBezTo>
                <a:cubicBezTo>
                  <a:pt x="10696" y="9374"/>
                  <a:pt x="9409" y="9055"/>
                  <a:pt x="8256" y="8457"/>
                </a:cubicBezTo>
                <a:cubicBezTo>
                  <a:pt x="7100" y="7861"/>
                  <a:pt x="5985" y="6905"/>
                  <a:pt x="5759" y="5619"/>
                </a:cubicBezTo>
                <a:cubicBezTo>
                  <a:pt x="5482" y="4119"/>
                  <a:pt x="5826" y="2061"/>
                  <a:pt x="4858" y="880"/>
                </a:cubicBezTo>
                <a:cubicBezTo>
                  <a:pt x="4325" y="232"/>
                  <a:pt x="3341" y="1"/>
                  <a:pt x="2343"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rot="10800000">
            <a:off x="7210676" y="1"/>
            <a:ext cx="1933339" cy="2163432"/>
          </a:xfrm>
          <a:custGeom>
            <a:rect b="b" l="l" r="r" t="t"/>
            <a:pathLst>
              <a:path extrusionOk="0" h="17244" w="15410">
                <a:moveTo>
                  <a:pt x="2343" y="1"/>
                </a:moveTo>
                <a:cubicBezTo>
                  <a:pt x="1479" y="1"/>
                  <a:pt x="604" y="174"/>
                  <a:pt x="1" y="402"/>
                </a:cubicBezTo>
                <a:lnTo>
                  <a:pt x="1" y="17244"/>
                </a:lnTo>
                <a:lnTo>
                  <a:pt x="14320" y="17244"/>
                </a:lnTo>
                <a:cubicBezTo>
                  <a:pt x="14413" y="17069"/>
                  <a:pt x="14480" y="16884"/>
                  <a:pt x="14559" y="16699"/>
                </a:cubicBezTo>
                <a:cubicBezTo>
                  <a:pt x="15091" y="15317"/>
                  <a:pt x="15410" y="13725"/>
                  <a:pt x="14785" y="12387"/>
                </a:cubicBezTo>
                <a:cubicBezTo>
                  <a:pt x="14254" y="11192"/>
                  <a:pt x="13085" y="10409"/>
                  <a:pt x="11890" y="9890"/>
                </a:cubicBezTo>
                <a:cubicBezTo>
                  <a:pt x="10696" y="9374"/>
                  <a:pt x="9409" y="9055"/>
                  <a:pt x="8256" y="8457"/>
                </a:cubicBezTo>
                <a:cubicBezTo>
                  <a:pt x="7100" y="7861"/>
                  <a:pt x="5985" y="6905"/>
                  <a:pt x="5759" y="5619"/>
                </a:cubicBezTo>
                <a:cubicBezTo>
                  <a:pt x="5482" y="4119"/>
                  <a:pt x="5826" y="2061"/>
                  <a:pt x="4858" y="880"/>
                </a:cubicBezTo>
                <a:cubicBezTo>
                  <a:pt x="4325" y="232"/>
                  <a:pt x="3341" y="1"/>
                  <a:pt x="2343"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txBox="1"/>
          <p:nvPr>
            <p:ph type="title"/>
          </p:nvPr>
        </p:nvSpPr>
        <p:spPr>
          <a:xfrm>
            <a:off x="868350" y="1628825"/>
            <a:ext cx="7513500" cy="11112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6" name="Google Shape;56;p8"/>
          <p:cNvSpPr txBox="1"/>
          <p:nvPr>
            <p:ph idx="1" type="subTitle"/>
          </p:nvPr>
        </p:nvSpPr>
        <p:spPr>
          <a:xfrm>
            <a:off x="2355375" y="2740100"/>
            <a:ext cx="4433100" cy="87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9"/>
          <p:cNvSpPr/>
          <p:nvPr/>
        </p:nvSpPr>
        <p:spPr>
          <a:xfrm rot="-5400000">
            <a:off x="7419689" y="-48322"/>
            <a:ext cx="1676010" cy="1772594"/>
          </a:xfrm>
          <a:custGeom>
            <a:rect b="b" l="l" r="r" t="t"/>
            <a:pathLst>
              <a:path extrusionOk="0" h="15075" w="14253">
                <a:moveTo>
                  <a:pt x="14253" y="0"/>
                </a:moveTo>
                <a:cubicBezTo>
                  <a:pt x="13377" y="1949"/>
                  <a:pt x="11839" y="2905"/>
                  <a:pt x="8386" y="3462"/>
                </a:cubicBezTo>
                <a:cubicBezTo>
                  <a:pt x="6278" y="3794"/>
                  <a:pt x="4208" y="3408"/>
                  <a:pt x="2720" y="5558"/>
                </a:cubicBezTo>
                <a:cubicBezTo>
                  <a:pt x="1647" y="7100"/>
                  <a:pt x="2004" y="8969"/>
                  <a:pt x="2217" y="10750"/>
                </a:cubicBezTo>
                <a:cubicBezTo>
                  <a:pt x="2469" y="12820"/>
                  <a:pt x="1287" y="14107"/>
                  <a:pt x="0" y="15075"/>
                </a:cubicBezTo>
                <a:lnTo>
                  <a:pt x="14253" y="15075"/>
                </a:lnTo>
                <a:lnTo>
                  <a:pt x="14253" y="0"/>
                </a:lnTo>
                <a:close/>
              </a:path>
            </a:pathLst>
          </a:custGeom>
          <a:gradFill>
            <a:gsLst>
              <a:gs pos="0">
                <a:schemeClr val="dk1"/>
              </a:gs>
              <a:gs pos="100000">
                <a:schemeClr val="lt2"/>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p:nvPr/>
        </p:nvSpPr>
        <p:spPr>
          <a:xfrm rot="10800000">
            <a:off x="7" y="13"/>
            <a:ext cx="3532318" cy="2371163"/>
          </a:xfrm>
          <a:custGeom>
            <a:rect b="b" l="l" r="r" t="t"/>
            <a:pathLst>
              <a:path extrusionOk="0" h="16165" w="26500">
                <a:moveTo>
                  <a:pt x="23528" y="1"/>
                </a:moveTo>
                <a:cubicBezTo>
                  <a:pt x="22241" y="1"/>
                  <a:pt x="20754" y="307"/>
                  <a:pt x="19467" y="1116"/>
                </a:cubicBezTo>
                <a:cubicBezTo>
                  <a:pt x="18273" y="1870"/>
                  <a:pt x="17438" y="2985"/>
                  <a:pt x="16801" y="4246"/>
                </a:cubicBezTo>
                <a:cubicBezTo>
                  <a:pt x="16123" y="5587"/>
                  <a:pt x="15712" y="7033"/>
                  <a:pt x="15034" y="8374"/>
                </a:cubicBezTo>
                <a:cubicBezTo>
                  <a:pt x="14464" y="9527"/>
                  <a:pt x="13680" y="10670"/>
                  <a:pt x="12553" y="11346"/>
                </a:cubicBezTo>
                <a:cubicBezTo>
                  <a:pt x="11877" y="11731"/>
                  <a:pt x="11161" y="11878"/>
                  <a:pt x="10415" y="11878"/>
                </a:cubicBezTo>
                <a:cubicBezTo>
                  <a:pt x="9581" y="11878"/>
                  <a:pt x="8718" y="11693"/>
                  <a:pt x="7896" y="11492"/>
                </a:cubicBezTo>
                <a:cubicBezTo>
                  <a:pt x="7390" y="11358"/>
                  <a:pt x="6832" y="11241"/>
                  <a:pt x="6291" y="11241"/>
                </a:cubicBezTo>
                <a:cubicBezTo>
                  <a:pt x="5587" y="11241"/>
                  <a:pt x="4921" y="11454"/>
                  <a:pt x="4523" y="12155"/>
                </a:cubicBezTo>
                <a:cubicBezTo>
                  <a:pt x="4221" y="12661"/>
                  <a:pt x="4141" y="13378"/>
                  <a:pt x="3647" y="13747"/>
                </a:cubicBezTo>
                <a:cubicBezTo>
                  <a:pt x="3291" y="14015"/>
                  <a:pt x="2838" y="14027"/>
                  <a:pt x="2389" y="14027"/>
                </a:cubicBezTo>
                <a:lnTo>
                  <a:pt x="2163" y="14027"/>
                </a:lnTo>
                <a:cubicBezTo>
                  <a:pt x="2004" y="14027"/>
                  <a:pt x="1845" y="14027"/>
                  <a:pt x="1698" y="14053"/>
                </a:cubicBezTo>
                <a:cubicBezTo>
                  <a:pt x="1074" y="14120"/>
                  <a:pt x="383" y="14359"/>
                  <a:pt x="144" y="14996"/>
                </a:cubicBezTo>
                <a:cubicBezTo>
                  <a:pt x="1" y="15394"/>
                  <a:pt x="64" y="15805"/>
                  <a:pt x="252" y="16165"/>
                </a:cubicBezTo>
                <a:lnTo>
                  <a:pt x="26500" y="16165"/>
                </a:lnTo>
                <a:lnTo>
                  <a:pt x="26500" y="756"/>
                </a:lnTo>
                <a:cubicBezTo>
                  <a:pt x="26076" y="345"/>
                  <a:pt x="24923" y="1"/>
                  <a:pt x="23528"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9"/>
          <p:cNvSpPr/>
          <p:nvPr/>
        </p:nvSpPr>
        <p:spPr>
          <a:xfrm rot="10800000">
            <a:off x="-55" y="4248057"/>
            <a:ext cx="6124980" cy="896168"/>
          </a:xfrm>
          <a:custGeom>
            <a:rect b="b" l="l" r="r" t="t"/>
            <a:pathLst>
              <a:path extrusionOk="0" h="7128" w="31226">
                <a:moveTo>
                  <a:pt x="0" y="1"/>
                </a:moveTo>
                <a:cubicBezTo>
                  <a:pt x="1501" y="663"/>
                  <a:pt x="2443" y="1953"/>
                  <a:pt x="3399" y="3227"/>
                </a:cubicBezTo>
                <a:cubicBezTo>
                  <a:pt x="4958" y="5282"/>
                  <a:pt x="7628" y="7127"/>
                  <a:pt x="10257" y="7127"/>
                </a:cubicBezTo>
                <a:cubicBezTo>
                  <a:pt x="10802" y="7127"/>
                  <a:pt x="11346" y="7048"/>
                  <a:pt x="11877" y="6874"/>
                </a:cubicBezTo>
                <a:cubicBezTo>
                  <a:pt x="15686" y="5642"/>
                  <a:pt x="15607" y="3466"/>
                  <a:pt x="19270" y="2813"/>
                </a:cubicBezTo>
                <a:cubicBezTo>
                  <a:pt x="19627" y="2751"/>
                  <a:pt x="19982" y="2724"/>
                  <a:pt x="20336" y="2724"/>
                </a:cubicBezTo>
                <a:cubicBezTo>
                  <a:pt x="22662" y="2724"/>
                  <a:pt x="24932" y="3888"/>
                  <a:pt x="27347" y="3888"/>
                </a:cubicBezTo>
                <a:cubicBezTo>
                  <a:pt x="27691" y="3888"/>
                  <a:pt x="28038" y="3864"/>
                  <a:pt x="28388" y="3810"/>
                </a:cubicBezTo>
                <a:cubicBezTo>
                  <a:pt x="30245" y="3517"/>
                  <a:pt x="31159" y="1899"/>
                  <a:pt x="31226" y="1"/>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9"/>
          <p:cNvSpPr/>
          <p:nvPr/>
        </p:nvSpPr>
        <p:spPr>
          <a:xfrm>
            <a:off x="7786875" y="3708174"/>
            <a:ext cx="1357135" cy="1435328"/>
          </a:xfrm>
          <a:custGeom>
            <a:rect b="b" l="l" r="r" t="t"/>
            <a:pathLst>
              <a:path extrusionOk="0" h="15075" w="14253">
                <a:moveTo>
                  <a:pt x="14253" y="0"/>
                </a:moveTo>
                <a:cubicBezTo>
                  <a:pt x="13377" y="1949"/>
                  <a:pt x="11839" y="2905"/>
                  <a:pt x="8386" y="3462"/>
                </a:cubicBezTo>
                <a:cubicBezTo>
                  <a:pt x="6278" y="3794"/>
                  <a:pt x="4208" y="3408"/>
                  <a:pt x="2720" y="5558"/>
                </a:cubicBezTo>
                <a:cubicBezTo>
                  <a:pt x="1647" y="7100"/>
                  <a:pt x="2004" y="8969"/>
                  <a:pt x="2217" y="10750"/>
                </a:cubicBezTo>
                <a:cubicBezTo>
                  <a:pt x="2469" y="12820"/>
                  <a:pt x="1287" y="14107"/>
                  <a:pt x="0" y="15075"/>
                </a:cubicBezTo>
                <a:lnTo>
                  <a:pt x="14253" y="15075"/>
                </a:lnTo>
                <a:lnTo>
                  <a:pt x="14253" y="0"/>
                </a:ln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9"/>
          <p:cNvSpPr txBox="1"/>
          <p:nvPr>
            <p:ph type="title"/>
          </p:nvPr>
        </p:nvSpPr>
        <p:spPr>
          <a:xfrm>
            <a:off x="720100" y="2483750"/>
            <a:ext cx="4301700" cy="1139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63" name="Google Shape;63;p9"/>
          <p:cNvSpPr txBox="1"/>
          <p:nvPr>
            <p:ph idx="1" type="subTitle"/>
          </p:nvPr>
        </p:nvSpPr>
        <p:spPr>
          <a:xfrm>
            <a:off x="720000" y="3470925"/>
            <a:ext cx="4301700" cy="35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5B595B"/>
              </a:buClr>
              <a:buSzPts val="1400"/>
              <a:buFont typeface="Lato"/>
              <a:buChar char="●"/>
              <a:defRPr/>
            </a:lvl1pPr>
            <a:lvl2pPr lvl="1" rtl="0" algn="ctr">
              <a:lnSpc>
                <a:spcPct val="100000"/>
              </a:lnSpc>
              <a:spcBef>
                <a:spcPts val="0"/>
              </a:spcBef>
              <a:spcAft>
                <a:spcPts val="0"/>
              </a:spcAft>
              <a:buClr>
                <a:srgbClr val="5B595B"/>
              </a:buClr>
              <a:buSzPts val="1400"/>
              <a:buFont typeface="Lato"/>
              <a:buChar char="○"/>
              <a:defRPr sz="2100"/>
            </a:lvl2pPr>
            <a:lvl3pPr lvl="2" rtl="0" algn="ctr">
              <a:lnSpc>
                <a:spcPct val="100000"/>
              </a:lnSpc>
              <a:spcBef>
                <a:spcPts val="0"/>
              </a:spcBef>
              <a:spcAft>
                <a:spcPts val="0"/>
              </a:spcAft>
              <a:buClr>
                <a:srgbClr val="5B595B"/>
              </a:buClr>
              <a:buSzPts val="1400"/>
              <a:buFont typeface="Lato"/>
              <a:buChar char="■"/>
              <a:defRPr sz="2100"/>
            </a:lvl3pPr>
            <a:lvl4pPr lvl="3" rtl="0" algn="ctr">
              <a:lnSpc>
                <a:spcPct val="100000"/>
              </a:lnSpc>
              <a:spcBef>
                <a:spcPts val="0"/>
              </a:spcBef>
              <a:spcAft>
                <a:spcPts val="0"/>
              </a:spcAft>
              <a:buClr>
                <a:srgbClr val="5B595B"/>
              </a:buClr>
              <a:buSzPts val="1400"/>
              <a:buFont typeface="Lato"/>
              <a:buChar char="●"/>
              <a:defRPr sz="2100"/>
            </a:lvl4pPr>
            <a:lvl5pPr lvl="4" rtl="0" algn="ctr">
              <a:lnSpc>
                <a:spcPct val="100000"/>
              </a:lnSpc>
              <a:spcBef>
                <a:spcPts val="0"/>
              </a:spcBef>
              <a:spcAft>
                <a:spcPts val="0"/>
              </a:spcAft>
              <a:buClr>
                <a:srgbClr val="5B595B"/>
              </a:buClr>
              <a:buSzPts val="1400"/>
              <a:buFont typeface="Lato"/>
              <a:buChar char="○"/>
              <a:defRPr sz="2100"/>
            </a:lvl5pPr>
            <a:lvl6pPr lvl="5" rtl="0" algn="ctr">
              <a:lnSpc>
                <a:spcPct val="100000"/>
              </a:lnSpc>
              <a:spcBef>
                <a:spcPts val="0"/>
              </a:spcBef>
              <a:spcAft>
                <a:spcPts val="0"/>
              </a:spcAft>
              <a:buClr>
                <a:srgbClr val="5B595B"/>
              </a:buClr>
              <a:buSzPts val="1400"/>
              <a:buFont typeface="Lato"/>
              <a:buChar char="■"/>
              <a:defRPr sz="2100"/>
            </a:lvl6pPr>
            <a:lvl7pPr lvl="6" rtl="0" algn="ctr">
              <a:lnSpc>
                <a:spcPct val="100000"/>
              </a:lnSpc>
              <a:spcBef>
                <a:spcPts val="0"/>
              </a:spcBef>
              <a:spcAft>
                <a:spcPts val="0"/>
              </a:spcAft>
              <a:buClr>
                <a:srgbClr val="5B595B"/>
              </a:buClr>
              <a:buSzPts val="1400"/>
              <a:buFont typeface="Lato"/>
              <a:buChar char="●"/>
              <a:defRPr sz="2100"/>
            </a:lvl7pPr>
            <a:lvl8pPr lvl="7" rtl="0" algn="ctr">
              <a:lnSpc>
                <a:spcPct val="100000"/>
              </a:lnSpc>
              <a:spcBef>
                <a:spcPts val="0"/>
              </a:spcBef>
              <a:spcAft>
                <a:spcPts val="0"/>
              </a:spcAft>
              <a:buClr>
                <a:srgbClr val="5B595B"/>
              </a:buClr>
              <a:buSzPts val="1400"/>
              <a:buFont typeface="Lato"/>
              <a:buChar char="○"/>
              <a:defRPr sz="2100"/>
            </a:lvl8pPr>
            <a:lvl9pPr lvl="8" rtl="0" algn="ctr">
              <a:lnSpc>
                <a:spcPct val="100000"/>
              </a:lnSpc>
              <a:spcBef>
                <a:spcPts val="0"/>
              </a:spcBef>
              <a:spcAft>
                <a:spcPts val="0"/>
              </a:spcAft>
              <a:buClr>
                <a:srgbClr val="5B595B"/>
              </a:buClr>
              <a:buSzPts val="1400"/>
              <a:buFont typeface="Lato"/>
              <a:buChar char="■"/>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4" name="Shape 64"/>
        <p:cNvGrpSpPr/>
        <p:nvPr/>
      </p:nvGrpSpPr>
      <p:grpSpPr>
        <a:xfrm>
          <a:off x="0" y="0"/>
          <a:ext cx="0" cy="0"/>
          <a:chOff x="0" y="0"/>
          <a:chExt cx="0" cy="0"/>
        </a:xfrm>
      </p:grpSpPr>
      <p:sp>
        <p:nvSpPr>
          <p:cNvPr id="65" name="Google Shape;65;p10"/>
          <p:cNvSpPr/>
          <p:nvPr/>
        </p:nvSpPr>
        <p:spPr>
          <a:xfrm rot="10800000">
            <a:off x="0" y="4291025"/>
            <a:ext cx="9144027" cy="852484"/>
          </a:xfrm>
          <a:custGeom>
            <a:rect b="b" l="l" r="r" t="t"/>
            <a:pathLst>
              <a:path extrusionOk="0" h="7740" w="29316">
                <a:moveTo>
                  <a:pt x="1" y="1"/>
                </a:moveTo>
                <a:lnTo>
                  <a:pt x="1" y="5428"/>
                </a:lnTo>
                <a:cubicBezTo>
                  <a:pt x="755" y="6371"/>
                  <a:pt x="1740" y="7100"/>
                  <a:pt x="2905" y="7514"/>
                </a:cubicBezTo>
                <a:cubicBezTo>
                  <a:pt x="3357" y="7670"/>
                  <a:pt x="3816" y="7740"/>
                  <a:pt x="4272" y="7740"/>
                </a:cubicBezTo>
                <a:cubicBezTo>
                  <a:pt x="5559" y="7740"/>
                  <a:pt x="6829" y="7186"/>
                  <a:pt x="7896" y="6450"/>
                </a:cubicBezTo>
                <a:cubicBezTo>
                  <a:pt x="9422" y="5403"/>
                  <a:pt x="10750" y="3851"/>
                  <a:pt x="12581" y="3307"/>
                </a:cubicBezTo>
                <a:cubicBezTo>
                  <a:pt x="13107" y="3154"/>
                  <a:pt x="13609" y="3082"/>
                  <a:pt x="14093" y="3082"/>
                </a:cubicBezTo>
                <a:cubicBezTo>
                  <a:pt x="15372" y="3082"/>
                  <a:pt x="16528" y="3578"/>
                  <a:pt x="17665" y="4367"/>
                </a:cubicBezTo>
                <a:cubicBezTo>
                  <a:pt x="19216" y="5457"/>
                  <a:pt x="20611" y="6970"/>
                  <a:pt x="22573" y="7259"/>
                </a:cubicBezTo>
                <a:cubicBezTo>
                  <a:pt x="22894" y="7307"/>
                  <a:pt x="23214" y="7331"/>
                  <a:pt x="23532" y="7331"/>
                </a:cubicBezTo>
                <a:cubicBezTo>
                  <a:pt x="25342" y="7331"/>
                  <a:pt x="27045" y="6554"/>
                  <a:pt x="28028" y="4950"/>
                </a:cubicBezTo>
                <a:cubicBezTo>
                  <a:pt x="28678" y="3890"/>
                  <a:pt x="28943" y="2641"/>
                  <a:pt x="29156" y="1421"/>
                </a:cubicBezTo>
                <a:cubicBezTo>
                  <a:pt x="29248" y="944"/>
                  <a:pt x="29302" y="466"/>
                  <a:pt x="29315" y="1"/>
                </a:cubicBezTo>
                <a:close/>
              </a:path>
            </a:pathLst>
          </a:custGeom>
          <a:gradFill>
            <a:gsLst>
              <a:gs pos="0">
                <a:srgbClr val="322350">
                  <a:alpha val="90196"/>
                </a:srgbClr>
              </a:gs>
              <a:gs pos="100000">
                <a:srgbClr val="FE3F75">
                  <a:alpha val="72156"/>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0"/>
          <p:cNvSpPr/>
          <p:nvPr/>
        </p:nvSpPr>
        <p:spPr>
          <a:xfrm>
            <a:off x="5291951" y="50"/>
            <a:ext cx="3852018" cy="1941298"/>
          </a:xfrm>
          <a:custGeom>
            <a:rect b="b" l="l" r="r" t="t"/>
            <a:pathLst>
              <a:path extrusionOk="0" h="6078" w="15939">
                <a:moveTo>
                  <a:pt x="440" y="0"/>
                </a:moveTo>
                <a:cubicBezTo>
                  <a:pt x="55" y="596"/>
                  <a:pt x="1" y="1408"/>
                  <a:pt x="587" y="1924"/>
                </a:cubicBezTo>
                <a:cubicBezTo>
                  <a:pt x="956" y="2255"/>
                  <a:pt x="1383" y="2376"/>
                  <a:pt x="1832" y="2376"/>
                </a:cubicBezTo>
                <a:cubicBezTo>
                  <a:pt x="2389" y="2376"/>
                  <a:pt x="2959" y="2204"/>
                  <a:pt x="3466" y="2029"/>
                </a:cubicBezTo>
                <a:cubicBezTo>
                  <a:pt x="3931" y="1886"/>
                  <a:pt x="4380" y="1790"/>
                  <a:pt x="4819" y="1790"/>
                </a:cubicBezTo>
                <a:cubicBezTo>
                  <a:pt x="5297" y="1790"/>
                  <a:pt x="5762" y="1898"/>
                  <a:pt x="6199" y="2188"/>
                </a:cubicBezTo>
                <a:cubicBezTo>
                  <a:pt x="7007" y="2720"/>
                  <a:pt x="7460" y="3663"/>
                  <a:pt x="8004" y="4434"/>
                </a:cubicBezTo>
                <a:cubicBezTo>
                  <a:pt x="8654" y="5360"/>
                  <a:pt x="9568" y="6077"/>
                  <a:pt x="10737" y="6077"/>
                </a:cubicBezTo>
                <a:cubicBezTo>
                  <a:pt x="10791" y="6077"/>
                  <a:pt x="10858" y="6077"/>
                  <a:pt x="10922" y="6064"/>
                </a:cubicBezTo>
                <a:cubicBezTo>
                  <a:pt x="12091" y="5985"/>
                  <a:pt x="13059" y="5214"/>
                  <a:pt x="13444" y="4115"/>
                </a:cubicBezTo>
                <a:cubicBezTo>
                  <a:pt x="13670" y="3491"/>
                  <a:pt x="13683" y="2825"/>
                  <a:pt x="13897" y="2204"/>
                </a:cubicBezTo>
                <a:cubicBezTo>
                  <a:pt x="14186" y="1341"/>
                  <a:pt x="14823" y="596"/>
                  <a:pt x="15607" y="159"/>
                </a:cubicBezTo>
                <a:cubicBezTo>
                  <a:pt x="15715" y="92"/>
                  <a:pt x="15833" y="38"/>
                  <a:pt x="15938" y="0"/>
                </a:cubicBezTo>
                <a:close/>
              </a:path>
            </a:pathLst>
          </a:cu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0"/>
          <p:cNvSpPr txBox="1"/>
          <p:nvPr>
            <p:ph type="title"/>
          </p:nvPr>
        </p:nvSpPr>
        <p:spPr>
          <a:xfrm>
            <a:off x="720000" y="540000"/>
            <a:ext cx="3852000" cy="931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dk1"/>
            </a:gs>
            <a:gs pos="50000">
              <a:schemeClr val="dk1"/>
            </a:gs>
            <a:gs pos="100000">
              <a:srgbClr val="FE3F75">
                <a:alpha val="77647"/>
              </a:srgbClr>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accent2"/>
              </a:buClr>
              <a:buSzPts val="3000"/>
              <a:buFont typeface="Prata"/>
              <a:buNone/>
              <a:defRPr sz="3000">
                <a:solidFill>
                  <a:schemeClr val="accent2"/>
                </a:solidFill>
                <a:latin typeface="Prata"/>
                <a:ea typeface="Prata"/>
                <a:cs typeface="Prata"/>
                <a:sym typeface="Prata"/>
              </a:defRPr>
            </a:lvl1pPr>
            <a:lvl2pPr lvl="1" rtl="0">
              <a:spcBef>
                <a:spcPts val="0"/>
              </a:spcBef>
              <a:spcAft>
                <a:spcPts val="0"/>
              </a:spcAft>
              <a:buClr>
                <a:schemeClr val="accent2"/>
              </a:buClr>
              <a:buSzPts val="2800"/>
              <a:buNone/>
              <a:defRPr sz="2800">
                <a:solidFill>
                  <a:schemeClr val="accent2"/>
                </a:solidFill>
              </a:defRPr>
            </a:lvl2pPr>
            <a:lvl3pPr lvl="2" rtl="0">
              <a:spcBef>
                <a:spcPts val="0"/>
              </a:spcBef>
              <a:spcAft>
                <a:spcPts val="0"/>
              </a:spcAft>
              <a:buClr>
                <a:schemeClr val="accent2"/>
              </a:buClr>
              <a:buSzPts val="2800"/>
              <a:buNone/>
              <a:defRPr sz="2800">
                <a:solidFill>
                  <a:schemeClr val="accent2"/>
                </a:solidFill>
              </a:defRPr>
            </a:lvl3pPr>
            <a:lvl4pPr lvl="3" rtl="0">
              <a:spcBef>
                <a:spcPts val="0"/>
              </a:spcBef>
              <a:spcAft>
                <a:spcPts val="0"/>
              </a:spcAft>
              <a:buClr>
                <a:schemeClr val="accent2"/>
              </a:buClr>
              <a:buSzPts val="2800"/>
              <a:buNone/>
              <a:defRPr sz="2800">
                <a:solidFill>
                  <a:schemeClr val="accent2"/>
                </a:solidFill>
              </a:defRPr>
            </a:lvl4pPr>
            <a:lvl5pPr lvl="4" rtl="0">
              <a:spcBef>
                <a:spcPts val="0"/>
              </a:spcBef>
              <a:spcAft>
                <a:spcPts val="0"/>
              </a:spcAft>
              <a:buClr>
                <a:schemeClr val="accent2"/>
              </a:buClr>
              <a:buSzPts val="2800"/>
              <a:buNone/>
              <a:defRPr sz="2800">
                <a:solidFill>
                  <a:schemeClr val="accent2"/>
                </a:solidFill>
              </a:defRPr>
            </a:lvl5pPr>
            <a:lvl6pPr lvl="5" rtl="0">
              <a:spcBef>
                <a:spcPts val="0"/>
              </a:spcBef>
              <a:spcAft>
                <a:spcPts val="0"/>
              </a:spcAft>
              <a:buClr>
                <a:schemeClr val="accent2"/>
              </a:buClr>
              <a:buSzPts val="2800"/>
              <a:buNone/>
              <a:defRPr sz="2800">
                <a:solidFill>
                  <a:schemeClr val="accent2"/>
                </a:solidFill>
              </a:defRPr>
            </a:lvl6pPr>
            <a:lvl7pPr lvl="6" rtl="0">
              <a:spcBef>
                <a:spcPts val="0"/>
              </a:spcBef>
              <a:spcAft>
                <a:spcPts val="0"/>
              </a:spcAft>
              <a:buClr>
                <a:schemeClr val="accent2"/>
              </a:buClr>
              <a:buSzPts val="2800"/>
              <a:buNone/>
              <a:defRPr sz="2800">
                <a:solidFill>
                  <a:schemeClr val="accent2"/>
                </a:solidFill>
              </a:defRPr>
            </a:lvl7pPr>
            <a:lvl8pPr lvl="7" rtl="0">
              <a:spcBef>
                <a:spcPts val="0"/>
              </a:spcBef>
              <a:spcAft>
                <a:spcPts val="0"/>
              </a:spcAft>
              <a:buClr>
                <a:schemeClr val="accent2"/>
              </a:buClr>
              <a:buSzPts val="2800"/>
              <a:buNone/>
              <a:defRPr sz="2800">
                <a:solidFill>
                  <a:schemeClr val="accent2"/>
                </a:solidFill>
              </a:defRPr>
            </a:lvl8pPr>
            <a:lvl9pPr lvl="8" rtl="0">
              <a:spcBef>
                <a:spcPts val="0"/>
              </a:spcBef>
              <a:spcAft>
                <a:spcPts val="0"/>
              </a:spcAft>
              <a:buClr>
                <a:schemeClr val="accent2"/>
              </a:buClr>
              <a:buSzPts val="2800"/>
              <a:buNone/>
              <a:defRPr sz="2800">
                <a:solidFill>
                  <a:schemeClr val="accent2"/>
                </a:solidFill>
              </a:defRPr>
            </a:lvl9pPr>
          </a:lstStyle>
          <a:p/>
        </p:txBody>
      </p:sp>
      <p:sp>
        <p:nvSpPr>
          <p:cNvPr id="7" name="Google Shape;7;p1"/>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1pPr>
            <a:lvl2pPr indent="-317500" lvl="1" marL="914400" rtl="0">
              <a:lnSpc>
                <a:spcPct val="100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indent="-317500" lvl="2" marL="1371600" rtl="0">
              <a:lnSpc>
                <a:spcPct val="100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indent="-317500" lvl="3" marL="1828800" rtl="0">
              <a:lnSpc>
                <a:spcPct val="100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indent="-317500" lvl="4" marL="2286000" rtl="0">
              <a:lnSpc>
                <a:spcPct val="100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indent="-317500" lvl="5" marL="2743200" rtl="0">
              <a:lnSpc>
                <a:spcPct val="100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indent="-317500" lvl="6" marL="3200400" rtl="0">
              <a:lnSpc>
                <a:spcPct val="100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indent="-317500" lvl="7" marL="3657600" rtl="0">
              <a:lnSpc>
                <a:spcPct val="100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indent="-317500" lvl="8" marL="4114800" rtl="0">
              <a:lnSpc>
                <a:spcPct val="100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hyperlink" Target="https://www.nobelprize.org/uploads/2018/06/advanced-medicineprize2017.pdf" TargetMode="External"/><Relationship Id="rId5" Type="http://schemas.openxmlformats.org/officeDocument/2006/relationships/hyperlink" Target="https://pubmed.ncbi.nlm.nih.gov/859693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www.sciencedirect.com/science/article/pii/S2213020915000294" TargetMode="External"/><Relationship Id="rId4" Type="http://schemas.openxmlformats.org/officeDocument/2006/relationships/hyperlink" Target="http://www.nobelprize.org/prizes/medicine/2017/press-release/" TargetMode="External"/><Relationship Id="rId5" Type="http://schemas.openxmlformats.org/officeDocument/2006/relationships/hyperlink" Target="http://www.nobelprize.org/prizes/medicine/2017/press-releas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nobelprize.org/uploads/2018/06/advanced-medicineprize2017.pdf"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pSp>
        <p:nvGrpSpPr>
          <p:cNvPr id="262" name="Google Shape;262;p37"/>
          <p:cNvGrpSpPr/>
          <p:nvPr/>
        </p:nvGrpSpPr>
        <p:grpSpPr>
          <a:xfrm>
            <a:off x="418997" y="1030150"/>
            <a:ext cx="2983649" cy="2983649"/>
            <a:chOff x="2657119" y="330292"/>
            <a:chExt cx="989700" cy="989700"/>
          </a:xfrm>
        </p:grpSpPr>
        <p:sp>
          <p:nvSpPr>
            <p:cNvPr id="263" name="Google Shape;263;p37"/>
            <p:cNvSpPr/>
            <p:nvPr/>
          </p:nvSpPr>
          <p:spPr>
            <a:xfrm>
              <a:off x="2657119" y="330292"/>
              <a:ext cx="989700" cy="989700"/>
            </a:xfrm>
            <a:prstGeom prst="ellipse">
              <a:avLst/>
            </a:pr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7"/>
            <p:cNvSpPr/>
            <p:nvPr/>
          </p:nvSpPr>
          <p:spPr>
            <a:xfrm>
              <a:off x="2726903" y="400075"/>
              <a:ext cx="850200" cy="850200"/>
            </a:xfrm>
            <a:prstGeom prst="ellipse">
              <a:avLst/>
            </a:pr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7"/>
            <p:cNvSpPr/>
            <p:nvPr/>
          </p:nvSpPr>
          <p:spPr>
            <a:xfrm>
              <a:off x="2801670" y="474883"/>
              <a:ext cx="700800" cy="700800"/>
            </a:xfrm>
            <a:prstGeom prst="ellipse">
              <a:avLst/>
            </a:pr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 name="Google Shape;266;p37"/>
          <p:cNvSpPr txBox="1"/>
          <p:nvPr>
            <p:ph type="ctrTitle"/>
          </p:nvPr>
        </p:nvSpPr>
        <p:spPr>
          <a:xfrm>
            <a:off x="3526750" y="1452600"/>
            <a:ext cx="5106600" cy="15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Molecular Mechanisms Controlling the Circadian Rhythm</a:t>
            </a:r>
            <a:endParaRPr sz="3200"/>
          </a:p>
        </p:txBody>
      </p:sp>
      <p:sp>
        <p:nvSpPr>
          <p:cNvPr id="267" name="Google Shape;267;p37"/>
          <p:cNvSpPr txBox="1"/>
          <p:nvPr>
            <p:ph idx="1" type="subTitle"/>
          </p:nvPr>
        </p:nvSpPr>
        <p:spPr>
          <a:xfrm>
            <a:off x="3526738" y="3046873"/>
            <a:ext cx="42711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Pınar Oray, Eleonora Kazda</a:t>
            </a:r>
            <a:endParaRPr/>
          </a:p>
        </p:txBody>
      </p:sp>
      <p:grpSp>
        <p:nvGrpSpPr>
          <p:cNvPr id="268" name="Google Shape;268;p37"/>
          <p:cNvGrpSpPr/>
          <p:nvPr/>
        </p:nvGrpSpPr>
        <p:grpSpPr>
          <a:xfrm>
            <a:off x="1190717" y="1735579"/>
            <a:ext cx="1527593" cy="1853990"/>
            <a:chOff x="4477636" y="2669646"/>
            <a:chExt cx="583965" cy="708739"/>
          </a:xfrm>
        </p:grpSpPr>
        <p:sp>
          <p:nvSpPr>
            <p:cNvPr id="269" name="Google Shape;269;p37"/>
            <p:cNvSpPr/>
            <p:nvPr/>
          </p:nvSpPr>
          <p:spPr>
            <a:xfrm>
              <a:off x="4477636" y="2669646"/>
              <a:ext cx="583965" cy="708739"/>
            </a:xfrm>
            <a:custGeom>
              <a:rect b="b" l="l" r="r" t="t"/>
              <a:pathLst>
                <a:path extrusionOk="0" h="13871" w="11429">
                  <a:moveTo>
                    <a:pt x="5341" y="0"/>
                  </a:moveTo>
                  <a:cubicBezTo>
                    <a:pt x="5287" y="0"/>
                    <a:pt x="5231" y="1"/>
                    <a:pt x="5176" y="3"/>
                  </a:cubicBezTo>
                  <a:cubicBezTo>
                    <a:pt x="2335" y="95"/>
                    <a:pt x="42" y="2433"/>
                    <a:pt x="13" y="5284"/>
                  </a:cubicBezTo>
                  <a:cubicBezTo>
                    <a:pt x="1" y="6440"/>
                    <a:pt x="345" y="7500"/>
                    <a:pt x="956" y="8376"/>
                  </a:cubicBezTo>
                  <a:lnTo>
                    <a:pt x="956" y="13514"/>
                  </a:lnTo>
                  <a:cubicBezTo>
                    <a:pt x="956" y="13711"/>
                    <a:pt x="2456" y="13870"/>
                    <a:pt x="4300" y="13870"/>
                  </a:cubicBezTo>
                  <a:cubicBezTo>
                    <a:pt x="6157" y="13870"/>
                    <a:pt x="7657" y="13711"/>
                    <a:pt x="7657" y="13514"/>
                  </a:cubicBezTo>
                  <a:lnTo>
                    <a:pt x="7657" y="10685"/>
                  </a:lnTo>
                  <a:lnTo>
                    <a:pt x="9170" y="10685"/>
                  </a:lnTo>
                  <a:cubicBezTo>
                    <a:pt x="9635" y="10685"/>
                    <a:pt x="10020" y="10354"/>
                    <a:pt x="10087" y="9902"/>
                  </a:cubicBezTo>
                  <a:lnTo>
                    <a:pt x="10406" y="7701"/>
                  </a:lnTo>
                  <a:lnTo>
                    <a:pt x="11428" y="7701"/>
                  </a:lnTo>
                  <a:lnTo>
                    <a:pt x="10578" y="4236"/>
                  </a:lnTo>
                  <a:cubicBezTo>
                    <a:pt x="10070" y="1819"/>
                    <a:pt x="7921" y="0"/>
                    <a:pt x="53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
            <p:cNvSpPr/>
            <p:nvPr/>
          </p:nvSpPr>
          <p:spPr>
            <a:xfrm>
              <a:off x="4526483" y="2709807"/>
              <a:ext cx="408964" cy="272643"/>
            </a:xfrm>
            <a:custGeom>
              <a:rect b="b" l="l" r="r" t="t"/>
              <a:pathLst>
                <a:path extrusionOk="0" h="5336" w="8004">
                  <a:moveTo>
                    <a:pt x="6106" y="0"/>
                  </a:moveTo>
                  <a:cubicBezTo>
                    <a:pt x="5641" y="0"/>
                    <a:pt x="5230" y="214"/>
                    <a:pt x="4978" y="545"/>
                  </a:cubicBezTo>
                  <a:cubicBezTo>
                    <a:pt x="4819" y="411"/>
                    <a:pt x="4618" y="319"/>
                    <a:pt x="4392" y="319"/>
                  </a:cubicBezTo>
                  <a:cubicBezTo>
                    <a:pt x="4035" y="319"/>
                    <a:pt x="3730" y="545"/>
                    <a:pt x="3609" y="851"/>
                  </a:cubicBezTo>
                  <a:cubicBezTo>
                    <a:pt x="3357" y="692"/>
                    <a:pt x="3051" y="596"/>
                    <a:pt x="2733" y="596"/>
                  </a:cubicBezTo>
                  <a:cubicBezTo>
                    <a:pt x="1819" y="596"/>
                    <a:pt x="1077" y="1341"/>
                    <a:pt x="1077" y="2255"/>
                  </a:cubicBezTo>
                  <a:lnTo>
                    <a:pt x="1077" y="2376"/>
                  </a:lnTo>
                  <a:cubicBezTo>
                    <a:pt x="465" y="2523"/>
                    <a:pt x="0" y="3093"/>
                    <a:pt x="0" y="3756"/>
                  </a:cubicBezTo>
                  <a:cubicBezTo>
                    <a:pt x="0" y="4539"/>
                    <a:pt x="637" y="5176"/>
                    <a:pt x="1421" y="5176"/>
                  </a:cubicBezTo>
                  <a:cubicBezTo>
                    <a:pt x="1605" y="5176"/>
                    <a:pt x="1793" y="5135"/>
                    <a:pt x="1952" y="5071"/>
                  </a:cubicBezTo>
                  <a:cubicBezTo>
                    <a:pt x="2165" y="5236"/>
                    <a:pt x="2422" y="5319"/>
                    <a:pt x="2678" y="5319"/>
                  </a:cubicBezTo>
                  <a:cubicBezTo>
                    <a:pt x="2977" y="5319"/>
                    <a:pt x="3275" y="5205"/>
                    <a:pt x="3504" y="4975"/>
                  </a:cubicBezTo>
                  <a:cubicBezTo>
                    <a:pt x="3637" y="4845"/>
                    <a:pt x="3730" y="4686"/>
                    <a:pt x="3784" y="4526"/>
                  </a:cubicBezTo>
                  <a:lnTo>
                    <a:pt x="3784" y="4539"/>
                  </a:lnTo>
                  <a:cubicBezTo>
                    <a:pt x="3784" y="4975"/>
                    <a:pt x="4141" y="5335"/>
                    <a:pt x="4580" y="5335"/>
                  </a:cubicBezTo>
                  <a:cubicBezTo>
                    <a:pt x="5016" y="5335"/>
                    <a:pt x="5360" y="4975"/>
                    <a:pt x="5360" y="4539"/>
                  </a:cubicBezTo>
                  <a:cubicBezTo>
                    <a:pt x="5360" y="4405"/>
                    <a:pt x="5335" y="4275"/>
                    <a:pt x="5268" y="4166"/>
                  </a:cubicBezTo>
                  <a:lnTo>
                    <a:pt x="5268" y="4166"/>
                  </a:lnTo>
                  <a:cubicBezTo>
                    <a:pt x="5520" y="4354"/>
                    <a:pt x="5825" y="4459"/>
                    <a:pt x="6157" y="4459"/>
                  </a:cubicBezTo>
                  <a:cubicBezTo>
                    <a:pt x="6781" y="4459"/>
                    <a:pt x="7325" y="4061"/>
                    <a:pt x="7539" y="3504"/>
                  </a:cubicBezTo>
                  <a:cubicBezTo>
                    <a:pt x="7816" y="3345"/>
                    <a:pt x="8004" y="3052"/>
                    <a:pt x="8004" y="2708"/>
                  </a:cubicBezTo>
                  <a:cubicBezTo>
                    <a:pt x="8004" y="2335"/>
                    <a:pt x="7791" y="2029"/>
                    <a:pt x="7485" y="1870"/>
                  </a:cubicBezTo>
                  <a:cubicBezTo>
                    <a:pt x="7526" y="1739"/>
                    <a:pt x="7552" y="1593"/>
                    <a:pt x="7552" y="1434"/>
                  </a:cubicBezTo>
                  <a:cubicBezTo>
                    <a:pt x="7552" y="637"/>
                    <a:pt x="6902" y="0"/>
                    <a:pt x="6106" y="0"/>
                  </a:cubicBezTo>
                  <a:close/>
                </a:path>
              </a:pathLst>
            </a:custGeom>
            <a:solidFill>
              <a:srgbClr val="F19F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p:nvPr/>
          </p:nvSpPr>
          <p:spPr>
            <a:xfrm>
              <a:off x="4866263" y="2953274"/>
              <a:ext cx="97694" cy="52934"/>
            </a:xfrm>
            <a:custGeom>
              <a:rect b="b" l="l" r="r" t="t"/>
              <a:pathLst>
                <a:path extrusionOk="0" h="1036" w="1912">
                  <a:moveTo>
                    <a:pt x="64" y="0"/>
                  </a:moveTo>
                  <a:cubicBezTo>
                    <a:pt x="26" y="0"/>
                    <a:pt x="0" y="38"/>
                    <a:pt x="0" y="80"/>
                  </a:cubicBezTo>
                  <a:cubicBezTo>
                    <a:pt x="0" y="609"/>
                    <a:pt x="424" y="1035"/>
                    <a:pt x="956" y="1035"/>
                  </a:cubicBezTo>
                  <a:cubicBezTo>
                    <a:pt x="1484" y="1035"/>
                    <a:pt x="1911" y="609"/>
                    <a:pt x="1911" y="80"/>
                  </a:cubicBezTo>
                  <a:cubicBezTo>
                    <a:pt x="1911" y="38"/>
                    <a:pt x="1883" y="0"/>
                    <a:pt x="1844" y="0"/>
                  </a:cubicBezTo>
                  <a:cubicBezTo>
                    <a:pt x="1790" y="0"/>
                    <a:pt x="1765" y="38"/>
                    <a:pt x="1765" y="80"/>
                  </a:cubicBezTo>
                  <a:cubicBezTo>
                    <a:pt x="1765" y="516"/>
                    <a:pt x="1405" y="889"/>
                    <a:pt x="956" y="889"/>
                  </a:cubicBezTo>
                  <a:cubicBezTo>
                    <a:pt x="516" y="889"/>
                    <a:pt x="144" y="516"/>
                    <a:pt x="144" y="80"/>
                  </a:cubicBezTo>
                  <a:cubicBezTo>
                    <a:pt x="144" y="38"/>
                    <a:pt x="118" y="0"/>
                    <a:pt x="64" y="0"/>
                  </a:cubicBezTo>
                  <a:close/>
                </a:path>
              </a:pathLst>
            </a:custGeom>
            <a:solidFill>
              <a:srgbClr val="3223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7"/>
            <p:cNvSpPr/>
            <p:nvPr/>
          </p:nvSpPr>
          <p:spPr>
            <a:xfrm>
              <a:off x="4665461" y="3212171"/>
              <a:ext cx="203460" cy="52934"/>
            </a:xfrm>
            <a:custGeom>
              <a:rect b="b" l="l" r="r" t="t"/>
              <a:pathLst>
                <a:path extrusionOk="0" h="1036" w="3982">
                  <a:moveTo>
                    <a:pt x="0" y="0"/>
                  </a:moveTo>
                  <a:lnTo>
                    <a:pt x="3981" y="1036"/>
                  </a:lnTo>
                  <a:lnTo>
                    <a:pt x="3981" y="55"/>
                  </a:lnTo>
                  <a:lnTo>
                    <a:pt x="0" y="0"/>
                  </a:lnTo>
                  <a:close/>
                </a:path>
              </a:pathLst>
            </a:custGeom>
            <a:solidFill>
              <a:srgbClr val="FFC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6"/>
          <p:cNvSpPr txBox="1"/>
          <p:nvPr>
            <p:ph type="title"/>
          </p:nvPr>
        </p:nvSpPr>
        <p:spPr>
          <a:xfrm>
            <a:off x="720000" y="258650"/>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Daytime: degradation and restart</a:t>
            </a:r>
            <a:endParaRPr/>
          </a:p>
        </p:txBody>
      </p:sp>
      <p:pic>
        <p:nvPicPr>
          <p:cNvPr id="355" name="Google Shape;355;p46" title="Screenshot 2025-04-26 at 15.40.15.png"/>
          <p:cNvPicPr preferRelativeResize="0"/>
          <p:nvPr/>
        </p:nvPicPr>
        <p:blipFill>
          <a:blip r:embed="rId3">
            <a:alphaModFix/>
          </a:blip>
          <a:stretch>
            <a:fillRect/>
          </a:stretch>
        </p:blipFill>
        <p:spPr>
          <a:xfrm>
            <a:off x="4964025" y="1128826"/>
            <a:ext cx="3881525" cy="3169750"/>
          </a:xfrm>
          <a:prstGeom prst="rect">
            <a:avLst/>
          </a:prstGeom>
          <a:noFill/>
          <a:ln>
            <a:noFill/>
          </a:ln>
        </p:spPr>
      </p:pic>
      <p:sp>
        <p:nvSpPr>
          <p:cNvPr id="356" name="Google Shape;356;p46"/>
          <p:cNvSpPr txBox="1"/>
          <p:nvPr/>
        </p:nvSpPr>
        <p:spPr>
          <a:xfrm>
            <a:off x="154875" y="1125150"/>
            <a:ext cx="4462500" cy="28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2"/>
                </a:solidFill>
                <a:latin typeface="Montserrat"/>
                <a:ea typeface="Montserrat"/>
                <a:cs typeface="Montserrat"/>
                <a:sym typeface="Montserrat"/>
              </a:rPr>
              <a:t>At sunrise, light can activate the protein product of the cryptochrome </a:t>
            </a:r>
            <a:r>
              <a:rPr i="1" lang="en" sz="1200">
                <a:solidFill>
                  <a:schemeClr val="accent2"/>
                </a:solidFill>
                <a:latin typeface="Montserrat"/>
                <a:ea typeface="Montserrat"/>
                <a:cs typeface="Montserrat"/>
                <a:sym typeface="Montserrat"/>
              </a:rPr>
              <a:t>cry </a:t>
            </a:r>
            <a:r>
              <a:rPr lang="en" sz="1200">
                <a:solidFill>
                  <a:schemeClr val="accent2"/>
                </a:solidFill>
                <a:latin typeface="Montserrat"/>
                <a:ea typeface="Montserrat"/>
                <a:cs typeface="Montserrat"/>
                <a:sym typeface="Montserrat"/>
              </a:rPr>
              <a:t>gene (CRY) and promote its binding to TIM, triggering rapid degradation of it.</a:t>
            </a:r>
            <a:r>
              <a:rPr baseline="30000" lang="en" sz="1300">
                <a:solidFill>
                  <a:schemeClr val="accent2"/>
                </a:solidFill>
                <a:latin typeface="Montserrat"/>
                <a:ea typeface="Montserrat"/>
                <a:cs typeface="Montserrat"/>
                <a:sym typeface="Montserrat"/>
              </a:rPr>
              <a:t>1</a:t>
            </a:r>
            <a:br>
              <a:rPr lang="en" sz="1200">
                <a:solidFill>
                  <a:schemeClr val="accent2"/>
                </a:solidFill>
                <a:latin typeface="Montserrat"/>
                <a:ea typeface="Montserrat"/>
                <a:cs typeface="Montserrat"/>
                <a:sym typeface="Montserrat"/>
              </a:rPr>
            </a:br>
            <a:endParaRPr sz="1200">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sz="1200">
                <a:solidFill>
                  <a:schemeClr val="accent2"/>
                </a:solidFill>
                <a:latin typeface="Montserrat"/>
                <a:ea typeface="Montserrat"/>
                <a:cs typeface="Montserrat"/>
                <a:sym typeface="Montserrat"/>
              </a:rPr>
              <a:t>Without TIM, PER becomes vulnerable to DBT kinase, encoded by DOUBLETIME gene. DBT phosphorylates PER, leading to PER degradation.</a:t>
            </a:r>
            <a:br>
              <a:rPr lang="en" sz="1200">
                <a:solidFill>
                  <a:schemeClr val="accent2"/>
                </a:solidFill>
                <a:latin typeface="Montserrat"/>
                <a:ea typeface="Montserrat"/>
                <a:cs typeface="Montserrat"/>
                <a:sym typeface="Montserrat"/>
              </a:rPr>
            </a:br>
            <a:endParaRPr sz="1200">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sz="1200">
                <a:solidFill>
                  <a:schemeClr val="accent2"/>
                </a:solidFill>
                <a:latin typeface="Montserrat"/>
                <a:ea typeface="Montserrat"/>
                <a:cs typeface="Montserrat"/>
                <a:sym typeface="Montserrat"/>
              </a:rPr>
              <a:t>DBT-mediated degradation causes a delay between </a:t>
            </a:r>
            <a:r>
              <a:rPr i="1" lang="en" sz="1200">
                <a:solidFill>
                  <a:schemeClr val="accent2"/>
                </a:solidFill>
                <a:latin typeface="Montserrat"/>
                <a:ea typeface="Montserrat"/>
                <a:cs typeface="Montserrat"/>
                <a:sym typeface="Montserrat"/>
              </a:rPr>
              <a:t>per</a:t>
            </a:r>
            <a:r>
              <a:rPr lang="en" sz="1200">
                <a:solidFill>
                  <a:schemeClr val="accent2"/>
                </a:solidFill>
                <a:latin typeface="Montserrat"/>
                <a:ea typeface="Montserrat"/>
                <a:cs typeface="Montserrat"/>
                <a:sym typeface="Montserrat"/>
              </a:rPr>
              <a:t> mRNA production and PER protein accumulation, ensuring the ~24-hour cycle. </a:t>
            </a:r>
            <a:r>
              <a:rPr lang="en" sz="1200">
                <a:solidFill>
                  <a:schemeClr val="accent2"/>
                </a:solidFill>
                <a:latin typeface="Montserrat"/>
                <a:ea typeface="Montserrat"/>
                <a:cs typeface="Montserrat"/>
                <a:sym typeface="Montserrat"/>
              </a:rPr>
              <a:t>Otherwise, the translation and the transcription is too fast to form 24 hour oscillations. </a:t>
            </a:r>
            <a:br>
              <a:rPr lang="en" sz="1200">
                <a:solidFill>
                  <a:schemeClr val="accent2"/>
                </a:solidFill>
                <a:latin typeface="Montserrat"/>
                <a:ea typeface="Montserrat"/>
                <a:cs typeface="Montserrat"/>
                <a:sym typeface="Montserrat"/>
              </a:rPr>
            </a:br>
            <a:endParaRPr sz="1200">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sz="1200">
                <a:solidFill>
                  <a:schemeClr val="accent2"/>
                </a:solidFill>
                <a:latin typeface="Montserrat"/>
                <a:ea typeface="Montserrat"/>
                <a:cs typeface="Montserrat"/>
                <a:sym typeface="Montserrat"/>
              </a:rPr>
              <a:t>PER degradation lifts repression, allowing CLOCK-CYCLE to activate transcription again. This restarts the loop, and the circadian cycle.</a:t>
            </a:r>
            <a:endParaRPr sz="1200">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accent2"/>
              </a:solidFill>
              <a:latin typeface="Montserrat"/>
              <a:ea typeface="Montserrat"/>
              <a:cs typeface="Montserrat"/>
              <a:sym typeface="Montserrat"/>
            </a:endParaRPr>
          </a:p>
        </p:txBody>
      </p:sp>
      <p:sp>
        <p:nvSpPr>
          <p:cNvPr id="357" name="Google Shape;357;p46"/>
          <p:cNvSpPr txBox="1"/>
          <p:nvPr/>
        </p:nvSpPr>
        <p:spPr>
          <a:xfrm>
            <a:off x="65825" y="4572100"/>
            <a:ext cx="7746300" cy="2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latin typeface="Montserrat"/>
                <a:ea typeface="Montserrat"/>
                <a:cs typeface="Montserrat"/>
                <a:sym typeface="Montserrat"/>
                <a:hlinkClick r:id="rId4"/>
              </a:rPr>
              <a:t>https://www.nobelprize.org/uploads/2018/06/advanced-medicineprize2017.pdf</a:t>
            </a:r>
            <a:endParaRPr sz="1200">
              <a:solidFill>
                <a:schemeClr val="accent2"/>
              </a:solidFill>
              <a:latin typeface="Montserrat"/>
              <a:ea typeface="Montserrat"/>
              <a:cs typeface="Montserrat"/>
              <a:sym typeface="Montserrat"/>
            </a:endParaRPr>
          </a:p>
          <a:p>
            <a:pPr indent="0" lvl="0" marL="0" rtl="0" algn="l">
              <a:spcBef>
                <a:spcPts val="0"/>
              </a:spcBef>
              <a:spcAft>
                <a:spcPts val="0"/>
              </a:spcAft>
              <a:buNone/>
            </a:pPr>
            <a:r>
              <a:rPr baseline="30000" lang="en" sz="1200">
                <a:solidFill>
                  <a:schemeClr val="accent2"/>
                </a:solidFill>
                <a:latin typeface="Montserrat"/>
                <a:ea typeface="Montserrat"/>
                <a:cs typeface="Montserrat"/>
                <a:sym typeface="Montserrat"/>
              </a:rPr>
              <a:t>1 </a:t>
            </a:r>
            <a:r>
              <a:rPr lang="en" sz="1200" u="sng">
                <a:solidFill>
                  <a:schemeClr val="hlink"/>
                </a:solidFill>
                <a:latin typeface="Montserrat"/>
                <a:ea typeface="Montserrat"/>
                <a:cs typeface="Montserrat"/>
                <a:sym typeface="Montserrat"/>
                <a:hlinkClick r:id="rId5"/>
              </a:rPr>
              <a:t>https://pubmed.ncbi.nlm.nih.gov/8596937/</a:t>
            </a:r>
            <a:endParaRPr sz="1200">
              <a:solidFill>
                <a:schemeClr val="accent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7"/>
          <p:cNvSpPr txBox="1"/>
          <p:nvPr>
            <p:ph type="title"/>
          </p:nvPr>
        </p:nvSpPr>
        <p:spPr>
          <a:xfrm>
            <a:off x="1162125" y="156575"/>
            <a:ext cx="7704000" cy="4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proteins playing a role in TTFL</a:t>
            </a:r>
            <a:endParaRPr/>
          </a:p>
        </p:txBody>
      </p:sp>
      <p:graphicFrame>
        <p:nvGraphicFramePr>
          <p:cNvPr id="363" name="Google Shape;363;p47"/>
          <p:cNvGraphicFramePr/>
          <p:nvPr/>
        </p:nvGraphicFramePr>
        <p:xfrm>
          <a:off x="462053" y="854438"/>
          <a:ext cx="3000000" cy="3000000"/>
        </p:xfrm>
        <a:graphic>
          <a:graphicData uri="http://schemas.openxmlformats.org/drawingml/2006/table">
            <a:tbl>
              <a:tblPr>
                <a:noFill/>
                <a:tableStyleId>{C7EDC01E-A2FD-4630-AB4D-3A6BB852A949}</a:tableStyleId>
              </a:tblPr>
              <a:tblGrid>
                <a:gridCol w="2054975"/>
                <a:gridCol w="2054975"/>
                <a:gridCol w="2054975"/>
                <a:gridCol w="2054975"/>
              </a:tblGrid>
              <a:tr h="722450">
                <a:tc>
                  <a:txBody>
                    <a:bodyPr/>
                    <a:lstStyle/>
                    <a:p>
                      <a:pPr indent="0" lvl="0" marL="0" rtl="0" algn="ctr">
                        <a:spcBef>
                          <a:spcPts val="0"/>
                        </a:spcBef>
                        <a:spcAft>
                          <a:spcPts val="0"/>
                        </a:spcAft>
                        <a:buNone/>
                      </a:pPr>
                      <a:r>
                        <a:t/>
                      </a:r>
                      <a:endParaRPr>
                        <a:solidFill>
                          <a:srgbClr val="5F8794"/>
                        </a:solidFill>
                      </a:endParaRPr>
                    </a:p>
                  </a:txBody>
                  <a:tcPr marT="0" marB="91425" marR="91425" marL="0" anchor="ctr">
                    <a:lnL cap="flat" cmpd="sng" w="19050">
                      <a:solidFill>
                        <a:schemeClr val="dk2">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2">
                          <a:alpha val="0"/>
                        </a:scheme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sz="2400">
                          <a:solidFill>
                            <a:schemeClr val="accent2"/>
                          </a:solidFill>
                          <a:latin typeface="Prata"/>
                          <a:ea typeface="Prata"/>
                          <a:cs typeface="Prata"/>
                          <a:sym typeface="Prata"/>
                        </a:rPr>
                        <a:t>Gene</a:t>
                      </a:r>
                      <a:endParaRPr sz="2400">
                        <a:solidFill>
                          <a:schemeClr val="accent2"/>
                        </a:solidFill>
                        <a:latin typeface="Prata"/>
                        <a:ea typeface="Prata"/>
                        <a:cs typeface="Prata"/>
                        <a:sym typeface="Prata"/>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gradFill>
                      <a:gsLst>
                        <a:gs pos="0">
                          <a:srgbClr val="F19F3D">
                            <a:alpha val="80000"/>
                          </a:srgbClr>
                        </a:gs>
                        <a:gs pos="100000">
                          <a:srgbClr val="FE3F75">
                            <a:alpha val="72549"/>
                          </a:srgbClr>
                        </a:gs>
                      </a:gsLst>
                      <a:lin ang="13500032" scaled="0"/>
                    </a:gradFill>
                  </a:tcPr>
                </a:tc>
                <a:tc>
                  <a:txBody>
                    <a:bodyPr/>
                    <a:lstStyle/>
                    <a:p>
                      <a:pPr indent="0" lvl="0" marL="0" rtl="0" algn="ctr">
                        <a:spcBef>
                          <a:spcPts val="0"/>
                        </a:spcBef>
                        <a:spcAft>
                          <a:spcPts val="0"/>
                        </a:spcAft>
                        <a:buNone/>
                      </a:pPr>
                      <a:r>
                        <a:rPr lang="en" sz="2400">
                          <a:solidFill>
                            <a:schemeClr val="accent2"/>
                          </a:solidFill>
                          <a:latin typeface="Prata"/>
                          <a:ea typeface="Prata"/>
                          <a:cs typeface="Prata"/>
                          <a:sym typeface="Prata"/>
                        </a:rPr>
                        <a:t>When?</a:t>
                      </a:r>
                      <a:endParaRPr sz="2400">
                        <a:solidFill>
                          <a:schemeClr val="accent2"/>
                        </a:solidFill>
                        <a:latin typeface="Prata"/>
                        <a:ea typeface="Prata"/>
                        <a:cs typeface="Prata"/>
                        <a:sym typeface="Prata"/>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gradFill>
                      <a:gsLst>
                        <a:gs pos="0">
                          <a:srgbClr val="F19F3D">
                            <a:alpha val="80000"/>
                          </a:srgbClr>
                        </a:gs>
                        <a:gs pos="100000">
                          <a:srgbClr val="FE3F75">
                            <a:alpha val="72549"/>
                          </a:srgbClr>
                        </a:gs>
                      </a:gsLst>
                      <a:lin ang="13500032" scaled="0"/>
                    </a:gradFill>
                  </a:tcPr>
                </a:tc>
                <a:tc>
                  <a:txBody>
                    <a:bodyPr/>
                    <a:lstStyle/>
                    <a:p>
                      <a:pPr indent="0" lvl="0" marL="0" rtl="0" algn="ctr">
                        <a:spcBef>
                          <a:spcPts val="0"/>
                        </a:spcBef>
                        <a:spcAft>
                          <a:spcPts val="0"/>
                        </a:spcAft>
                        <a:buNone/>
                      </a:pPr>
                      <a:r>
                        <a:rPr lang="en" sz="2400">
                          <a:solidFill>
                            <a:schemeClr val="accent2"/>
                          </a:solidFill>
                          <a:latin typeface="Prata"/>
                          <a:ea typeface="Prata"/>
                          <a:cs typeface="Prata"/>
                          <a:sym typeface="Prata"/>
                        </a:rPr>
                        <a:t>Role</a:t>
                      </a:r>
                      <a:endParaRPr sz="2400">
                        <a:solidFill>
                          <a:schemeClr val="accent2"/>
                        </a:solidFill>
                        <a:latin typeface="Prata"/>
                        <a:ea typeface="Prata"/>
                        <a:cs typeface="Prata"/>
                        <a:sym typeface="Prata"/>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gradFill>
                      <a:gsLst>
                        <a:gs pos="0">
                          <a:srgbClr val="F19F3D">
                            <a:alpha val="80000"/>
                          </a:srgbClr>
                        </a:gs>
                        <a:gs pos="100000">
                          <a:srgbClr val="FE3F75">
                            <a:alpha val="72549"/>
                          </a:srgbClr>
                        </a:gs>
                      </a:gsLst>
                      <a:lin ang="13500032" scaled="0"/>
                    </a:gradFill>
                  </a:tcPr>
                </a:tc>
              </a:tr>
              <a:tr h="618075">
                <a:tc>
                  <a:txBody>
                    <a:bodyPr/>
                    <a:lstStyle/>
                    <a:p>
                      <a:pPr indent="0" lvl="0" marL="0" rtl="0" algn="ctr">
                        <a:spcBef>
                          <a:spcPts val="0"/>
                        </a:spcBef>
                        <a:spcAft>
                          <a:spcPts val="0"/>
                        </a:spcAft>
                        <a:buNone/>
                      </a:pPr>
                      <a:r>
                        <a:rPr lang="en" sz="1500">
                          <a:solidFill>
                            <a:schemeClr val="accent2"/>
                          </a:solidFill>
                          <a:latin typeface="Montserrat"/>
                          <a:ea typeface="Montserrat"/>
                          <a:cs typeface="Montserrat"/>
                          <a:sym typeface="Montserrat"/>
                        </a:rPr>
                        <a:t>PER</a:t>
                      </a:r>
                      <a:endParaRPr sz="1500">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gradFill>
                      <a:gsLst>
                        <a:gs pos="0">
                          <a:srgbClr val="322350">
                            <a:alpha val="90196"/>
                          </a:srgbClr>
                        </a:gs>
                        <a:gs pos="100000">
                          <a:srgbClr val="FE3F75">
                            <a:alpha val="77647"/>
                          </a:srgbClr>
                        </a:gs>
                      </a:gsLst>
                      <a:lin ang="18900044" scaled="0"/>
                    </a:gradFill>
                  </a:tcPr>
                </a:tc>
                <a:tc>
                  <a:txBody>
                    <a:bodyPr/>
                    <a:lstStyle/>
                    <a:p>
                      <a:pPr indent="0" lvl="0" marL="0" rtl="0" algn="ctr">
                        <a:spcBef>
                          <a:spcPts val="0"/>
                        </a:spcBef>
                        <a:spcAft>
                          <a:spcPts val="0"/>
                        </a:spcAft>
                        <a:buNone/>
                      </a:pPr>
                      <a:r>
                        <a:rPr lang="en">
                          <a:solidFill>
                            <a:schemeClr val="accent2"/>
                          </a:solidFill>
                          <a:latin typeface="Montserrat"/>
                          <a:ea typeface="Montserrat"/>
                          <a:cs typeface="Montserrat"/>
                          <a:sym typeface="Montserrat"/>
                        </a:rPr>
                        <a:t>PERIOD</a:t>
                      </a:r>
                      <a:endParaRPr>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alpha val="25450"/>
                      </a:srgbClr>
                    </a:solidFill>
                  </a:tcPr>
                </a:tc>
                <a:tc>
                  <a:txBody>
                    <a:bodyPr/>
                    <a:lstStyle/>
                    <a:p>
                      <a:pPr indent="0" lvl="0" marL="0" rtl="0" algn="ctr">
                        <a:spcBef>
                          <a:spcPts val="0"/>
                        </a:spcBef>
                        <a:spcAft>
                          <a:spcPts val="0"/>
                        </a:spcAft>
                        <a:buNone/>
                      </a:pPr>
                      <a:r>
                        <a:rPr lang="en">
                          <a:solidFill>
                            <a:schemeClr val="accent2"/>
                          </a:solidFill>
                          <a:latin typeface="Montserrat"/>
                          <a:ea typeface="Montserrat"/>
                          <a:cs typeface="Montserrat"/>
                          <a:sym typeface="Montserrat"/>
                        </a:rPr>
                        <a:t>Early night</a:t>
                      </a:r>
                      <a:endParaRPr>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alpha val="25450"/>
                      </a:srgbClr>
                    </a:solidFill>
                  </a:tcPr>
                </a:tc>
                <a:tc>
                  <a:txBody>
                    <a:bodyPr/>
                    <a:lstStyle/>
                    <a:p>
                      <a:pPr indent="0" lvl="0" marL="0" rtl="0" algn="ctr">
                        <a:spcBef>
                          <a:spcPts val="0"/>
                        </a:spcBef>
                        <a:spcAft>
                          <a:spcPts val="0"/>
                        </a:spcAft>
                        <a:buNone/>
                      </a:pPr>
                      <a:r>
                        <a:rPr lang="en">
                          <a:solidFill>
                            <a:schemeClr val="accent2"/>
                          </a:solidFill>
                          <a:latin typeface="Montserrat"/>
                          <a:ea typeface="Montserrat"/>
                          <a:cs typeface="Montserrat"/>
                          <a:sym typeface="Montserrat"/>
                        </a:rPr>
                        <a:t>Blocks CLOCK–CYCLE activity in the nucleus</a:t>
                      </a:r>
                      <a:endParaRPr>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alpha val="25450"/>
                      </a:srgbClr>
                    </a:solidFill>
                  </a:tcPr>
                </a:tc>
              </a:tr>
              <a:tr h="618075">
                <a:tc>
                  <a:txBody>
                    <a:bodyPr/>
                    <a:lstStyle/>
                    <a:p>
                      <a:pPr indent="0" lvl="0" marL="0" rtl="0" algn="ctr">
                        <a:spcBef>
                          <a:spcPts val="0"/>
                        </a:spcBef>
                        <a:spcAft>
                          <a:spcPts val="0"/>
                        </a:spcAft>
                        <a:buNone/>
                      </a:pPr>
                      <a:r>
                        <a:rPr lang="en" sz="1500">
                          <a:solidFill>
                            <a:schemeClr val="accent2"/>
                          </a:solidFill>
                          <a:latin typeface="Montserrat"/>
                          <a:ea typeface="Montserrat"/>
                          <a:cs typeface="Montserrat"/>
                          <a:sym typeface="Montserrat"/>
                        </a:rPr>
                        <a:t>TIM</a:t>
                      </a:r>
                      <a:endParaRPr sz="1500">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gradFill>
                      <a:gsLst>
                        <a:gs pos="0">
                          <a:srgbClr val="322350">
                            <a:alpha val="90196"/>
                          </a:srgbClr>
                        </a:gs>
                        <a:gs pos="100000">
                          <a:srgbClr val="FE3F75">
                            <a:alpha val="77647"/>
                          </a:srgbClr>
                        </a:gs>
                      </a:gsLst>
                      <a:lin ang="18900044" scaled="0"/>
                    </a:gradFill>
                  </a:tcPr>
                </a:tc>
                <a:tc>
                  <a:txBody>
                    <a:bodyPr/>
                    <a:lstStyle/>
                    <a:p>
                      <a:pPr indent="0" lvl="0" marL="0" rtl="0" algn="ctr">
                        <a:spcBef>
                          <a:spcPts val="0"/>
                        </a:spcBef>
                        <a:spcAft>
                          <a:spcPts val="0"/>
                        </a:spcAft>
                        <a:buNone/>
                      </a:pPr>
                      <a:r>
                        <a:rPr lang="en">
                          <a:solidFill>
                            <a:schemeClr val="accent2"/>
                          </a:solidFill>
                          <a:latin typeface="Montserrat"/>
                          <a:ea typeface="Montserrat"/>
                          <a:cs typeface="Montserrat"/>
                          <a:sym typeface="Montserrat"/>
                        </a:rPr>
                        <a:t>TIMELESS</a:t>
                      </a:r>
                      <a:endParaRPr>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alpha val="25450"/>
                      </a:srgbClr>
                    </a:solidFill>
                  </a:tcPr>
                </a:tc>
                <a:tc>
                  <a:txBody>
                    <a:bodyPr/>
                    <a:lstStyle/>
                    <a:p>
                      <a:pPr indent="0" lvl="0" marL="0" rtl="0" algn="ctr">
                        <a:spcBef>
                          <a:spcPts val="0"/>
                        </a:spcBef>
                        <a:spcAft>
                          <a:spcPts val="0"/>
                        </a:spcAft>
                        <a:buNone/>
                      </a:pPr>
                      <a:r>
                        <a:rPr lang="en">
                          <a:solidFill>
                            <a:schemeClr val="accent2"/>
                          </a:solidFill>
                          <a:latin typeface="Montserrat"/>
                          <a:ea typeface="Montserrat"/>
                          <a:cs typeface="Montserrat"/>
                          <a:sym typeface="Montserrat"/>
                        </a:rPr>
                        <a:t>Early night</a:t>
                      </a:r>
                      <a:endParaRPr>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alpha val="25450"/>
                      </a:srgbClr>
                    </a:solidFill>
                  </a:tcPr>
                </a:tc>
                <a:tc>
                  <a:txBody>
                    <a:bodyPr/>
                    <a:lstStyle/>
                    <a:p>
                      <a:pPr indent="0" lvl="0" marL="0" rtl="0" algn="ctr">
                        <a:spcBef>
                          <a:spcPts val="0"/>
                        </a:spcBef>
                        <a:spcAft>
                          <a:spcPts val="0"/>
                        </a:spcAft>
                        <a:buNone/>
                      </a:pPr>
                      <a:r>
                        <a:rPr lang="en">
                          <a:solidFill>
                            <a:schemeClr val="accent2"/>
                          </a:solidFill>
                          <a:latin typeface="Montserrat"/>
                          <a:ea typeface="Montserrat"/>
                          <a:cs typeface="Montserrat"/>
                          <a:sym typeface="Montserrat"/>
                        </a:rPr>
                        <a:t>Stabilizes PER and enables its nuclear entry</a:t>
                      </a:r>
                      <a:endParaRPr>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alpha val="25450"/>
                      </a:srgbClr>
                    </a:solidFill>
                  </a:tcPr>
                </a:tc>
              </a:tr>
              <a:tr h="618075">
                <a:tc>
                  <a:txBody>
                    <a:bodyPr/>
                    <a:lstStyle/>
                    <a:p>
                      <a:pPr indent="0" lvl="0" marL="0" rtl="0" algn="ctr">
                        <a:spcBef>
                          <a:spcPts val="0"/>
                        </a:spcBef>
                        <a:spcAft>
                          <a:spcPts val="0"/>
                        </a:spcAft>
                        <a:buNone/>
                      </a:pPr>
                      <a:r>
                        <a:rPr lang="en" sz="1500">
                          <a:solidFill>
                            <a:schemeClr val="accent2"/>
                          </a:solidFill>
                          <a:latin typeface="Montserrat"/>
                          <a:ea typeface="Montserrat"/>
                          <a:cs typeface="Montserrat"/>
                          <a:sym typeface="Montserrat"/>
                        </a:rPr>
                        <a:t>DBT kinase</a:t>
                      </a:r>
                      <a:endParaRPr sz="1500">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gradFill>
                      <a:gsLst>
                        <a:gs pos="0">
                          <a:srgbClr val="322350">
                            <a:alpha val="90196"/>
                          </a:srgbClr>
                        </a:gs>
                        <a:gs pos="100000">
                          <a:srgbClr val="FE3F75">
                            <a:alpha val="77647"/>
                          </a:srgbClr>
                        </a:gs>
                      </a:gsLst>
                      <a:lin ang="18900044" scaled="0"/>
                    </a:gradFill>
                  </a:tcPr>
                </a:tc>
                <a:tc>
                  <a:txBody>
                    <a:bodyPr/>
                    <a:lstStyle/>
                    <a:p>
                      <a:pPr indent="0" lvl="0" marL="0" rtl="0" algn="ctr">
                        <a:spcBef>
                          <a:spcPts val="0"/>
                        </a:spcBef>
                        <a:spcAft>
                          <a:spcPts val="0"/>
                        </a:spcAft>
                        <a:buNone/>
                      </a:pPr>
                      <a:r>
                        <a:rPr lang="en">
                          <a:solidFill>
                            <a:schemeClr val="accent2"/>
                          </a:solidFill>
                          <a:latin typeface="Montserrat"/>
                          <a:ea typeface="Montserrat"/>
                          <a:cs typeface="Montserrat"/>
                          <a:sym typeface="Montserrat"/>
                        </a:rPr>
                        <a:t>DOUBLETIME</a:t>
                      </a:r>
                      <a:endParaRPr>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alpha val="25450"/>
                      </a:srgbClr>
                    </a:solidFill>
                  </a:tcPr>
                </a:tc>
                <a:tc>
                  <a:txBody>
                    <a:bodyPr/>
                    <a:lstStyle/>
                    <a:p>
                      <a:pPr indent="0" lvl="0" marL="0" rtl="0" algn="ctr">
                        <a:spcBef>
                          <a:spcPts val="0"/>
                        </a:spcBef>
                        <a:spcAft>
                          <a:spcPts val="0"/>
                        </a:spcAft>
                        <a:buNone/>
                      </a:pPr>
                      <a:r>
                        <a:rPr lang="en">
                          <a:solidFill>
                            <a:schemeClr val="accent2"/>
                          </a:solidFill>
                          <a:latin typeface="Montserrat"/>
                          <a:ea typeface="Montserrat"/>
                          <a:cs typeface="Montserrat"/>
                          <a:sym typeface="Montserrat"/>
                        </a:rPr>
                        <a:t>Daytime</a:t>
                      </a:r>
                      <a:endParaRPr>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alpha val="25450"/>
                      </a:srgbClr>
                    </a:solidFill>
                  </a:tcPr>
                </a:tc>
                <a:tc>
                  <a:txBody>
                    <a:bodyPr/>
                    <a:lstStyle/>
                    <a:p>
                      <a:pPr indent="0" lvl="0" marL="0" rtl="0" algn="ctr">
                        <a:spcBef>
                          <a:spcPts val="0"/>
                        </a:spcBef>
                        <a:spcAft>
                          <a:spcPts val="0"/>
                        </a:spcAft>
                        <a:buNone/>
                      </a:pPr>
                      <a:r>
                        <a:rPr lang="en">
                          <a:solidFill>
                            <a:schemeClr val="accent2"/>
                          </a:solidFill>
                          <a:latin typeface="Montserrat"/>
                          <a:ea typeface="Montserrat"/>
                          <a:cs typeface="Montserrat"/>
                          <a:sym typeface="Montserrat"/>
                        </a:rPr>
                        <a:t>Phosphorylates PER, delaying its accumulation</a:t>
                      </a:r>
                      <a:endParaRPr>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alpha val="25450"/>
                      </a:srgbClr>
                    </a:solidFill>
                  </a:tcPr>
                </a:tc>
              </a:tr>
              <a:tr h="618075">
                <a:tc>
                  <a:txBody>
                    <a:bodyPr/>
                    <a:lstStyle/>
                    <a:p>
                      <a:pPr indent="0" lvl="0" marL="0" rtl="0" algn="ctr">
                        <a:spcBef>
                          <a:spcPts val="0"/>
                        </a:spcBef>
                        <a:spcAft>
                          <a:spcPts val="0"/>
                        </a:spcAft>
                        <a:buNone/>
                      </a:pPr>
                      <a:r>
                        <a:rPr lang="en" sz="1500">
                          <a:solidFill>
                            <a:schemeClr val="accent2"/>
                          </a:solidFill>
                          <a:latin typeface="Montserrat"/>
                          <a:ea typeface="Montserrat"/>
                          <a:cs typeface="Montserrat"/>
                          <a:sym typeface="Montserrat"/>
                        </a:rPr>
                        <a:t>CRY</a:t>
                      </a:r>
                      <a:endParaRPr sz="1500">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gradFill>
                      <a:gsLst>
                        <a:gs pos="0">
                          <a:srgbClr val="322350">
                            <a:alpha val="90196"/>
                          </a:srgbClr>
                        </a:gs>
                        <a:gs pos="100000">
                          <a:srgbClr val="FE3F75">
                            <a:alpha val="77647"/>
                          </a:srgbClr>
                        </a:gs>
                      </a:gsLst>
                      <a:lin ang="18900044" scaled="0"/>
                    </a:gradFill>
                  </a:tcPr>
                </a:tc>
                <a:tc>
                  <a:txBody>
                    <a:bodyPr/>
                    <a:lstStyle/>
                    <a:p>
                      <a:pPr indent="0" lvl="0" marL="0" rtl="0" algn="ctr">
                        <a:spcBef>
                          <a:spcPts val="0"/>
                        </a:spcBef>
                        <a:spcAft>
                          <a:spcPts val="0"/>
                        </a:spcAft>
                        <a:buNone/>
                      </a:pPr>
                      <a:r>
                        <a:rPr lang="en">
                          <a:solidFill>
                            <a:schemeClr val="accent2"/>
                          </a:solidFill>
                          <a:latin typeface="Montserrat"/>
                          <a:ea typeface="Montserrat"/>
                          <a:cs typeface="Montserrat"/>
                          <a:sym typeface="Montserrat"/>
                        </a:rPr>
                        <a:t>cryptochrome</a:t>
                      </a:r>
                      <a:endParaRPr>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alpha val="25450"/>
                      </a:srgbClr>
                    </a:solidFill>
                  </a:tcPr>
                </a:tc>
                <a:tc>
                  <a:txBody>
                    <a:bodyPr/>
                    <a:lstStyle/>
                    <a:p>
                      <a:pPr indent="0" lvl="0" marL="0" rtl="0" algn="ctr">
                        <a:spcBef>
                          <a:spcPts val="0"/>
                        </a:spcBef>
                        <a:spcAft>
                          <a:spcPts val="0"/>
                        </a:spcAft>
                        <a:buNone/>
                      </a:pPr>
                      <a:r>
                        <a:rPr lang="en">
                          <a:solidFill>
                            <a:schemeClr val="accent2"/>
                          </a:solidFill>
                          <a:latin typeface="Montserrat"/>
                          <a:ea typeface="Montserrat"/>
                          <a:cs typeface="Montserrat"/>
                          <a:sym typeface="Montserrat"/>
                        </a:rPr>
                        <a:t>Daytime</a:t>
                      </a:r>
                      <a:endParaRPr>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alpha val="25450"/>
                      </a:srgbClr>
                    </a:solidFill>
                  </a:tcPr>
                </a:tc>
                <a:tc>
                  <a:txBody>
                    <a:bodyPr/>
                    <a:lstStyle/>
                    <a:p>
                      <a:pPr indent="0" lvl="0" marL="0" rtl="0" algn="ctr">
                        <a:spcBef>
                          <a:spcPts val="0"/>
                        </a:spcBef>
                        <a:spcAft>
                          <a:spcPts val="0"/>
                        </a:spcAft>
                        <a:buNone/>
                      </a:pPr>
                      <a:r>
                        <a:rPr lang="en">
                          <a:solidFill>
                            <a:schemeClr val="accent2"/>
                          </a:solidFill>
                          <a:latin typeface="Montserrat"/>
                          <a:ea typeface="Montserrat"/>
                          <a:cs typeface="Montserrat"/>
                          <a:sym typeface="Montserrat"/>
                        </a:rPr>
                        <a:t>Drives</a:t>
                      </a:r>
                      <a:r>
                        <a:rPr lang="en">
                          <a:solidFill>
                            <a:schemeClr val="accent2"/>
                          </a:solidFill>
                          <a:latin typeface="Montserrat"/>
                          <a:ea typeface="Montserrat"/>
                          <a:cs typeface="Montserrat"/>
                          <a:sym typeface="Montserrat"/>
                        </a:rPr>
                        <a:t> TIM decay with light trigger (in flies)</a:t>
                      </a:r>
                      <a:endParaRPr>
                        <a:solidFill>
                          <a:schemeClr val="accent2"/>
                        </a:solidFill>
                        <a:latin typeface="Montserrat"/>
                        <a:ea typeface="Montserrat"/>
                        <a:cs typeface="Montserrat"/>
                        <a:sym typeface="Montserrat"/>
                      </a:endParaRPr>
                    </a:p>
                  </a:txBody>
                  <a:tcPr marT="90000"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alpha val="25450"/>
                      </a:srgb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8"/>
          <p:cNvSpPr txBox="1"/>
          <p:nvPr>
            <p:ph type="title"/>
          </p:nvPr>
        </p:nvSpPr>
        <p:spPr>
          <a:xfrm>
            <a:off x="720000" y="339000"/>
            <a:ext cx="7704000" cy="477600"/>
          </a:xfrm>
          <a:prstGeom prst="rect">
            <a:avLst/>
          </a:prstGeom>
        </p:spPr>
        <p:txBody>
          <a:bodyPr anchorCtr="0" anchor="t" bIns="91425" lIns="91425" spcFirstLastPara="1" rIns="91425" wrap="square" tIns="91425">
            <a:noAutofit/>
          </a:bodyPr>
          <a:lstStyle/>
          <a:p>
            <a:pPr indent="0" lvl="0" marL="0" rtl="0" algn="ctr">
              <a:lnSpc>
                <a:spcPct val="150000"/>
              </a:lnSpc>
              <a:spcBef>
                <a:spcPts val="1400"/>
              </a:spcBef>
              <a:spcAft>
                <a:spcPts val="0"/>
              </a:spcAft>
              <a:buNone/>
            </a:pPr>
            <a:r>
              <a:rPr lang="en">
                <a:solidFill>
                  <a:srgbClr val="F8FAFF"/>
                </a:solidFill>
              </a:rPr>
              <a:t>Synchronization &amp; Entrainment</a:t>
            </a:r>
            <a:endParaRPr>
              <a:solidFill>
                <a:srgbClr val="F8FAFF"/>
              </a:solidFill>
            </a:endParaRPr>
          </a:p>
          <a:p>
            <a:pPr indent="0" lvl="0" marL="0" rtl="0" algn="ctr">
              <a:spcBef>
                <a:spcPts val="400"/>
              </a:spcBef>
              <a:spcAft>
                <a:spcPts val="0"/>
              </a:spcAft>
              <a:buNone/>
            </a:pPr>
            <a:r>
              <a:t/>
            </a:r>
            <a:endParaRPr/>
          </a:p>
        </p:txBody>
      </p:sp>
      <p:pic>
        <p:nvPicPr>
          <p:cNvPr id="369" name="Google Shape;369;p48"/>
          <p:cNvPicPr preferRelativeResize="0"/>
          <p:nvPr/>
        </p:nvPicPr>
        <p:blipFill>
          <a:blip r:embed="rId3">
            <a:alphaModFix/>
          </a:blip>
          <a:stretch>
            <a:fillRect/>
          </a:stretch>
        </p:blipFill>
        <p:spPr>
          <a:xfrm>
            <a:off x="296925" y="1171089"/>
            <a:ext cx="3553451" cy="3432201"/>
          </a:xfrm>
          <a:prstGeom prst="rect">
            <a:avLst/>
          </a:prstGeom>
          <a:noFill/>
          <a:ln>
            <a:noFill/>
          </a:ln>
        </p:spPr>
      </p:pic>
      <p:sp>
        <p:nvSpPr>
          <p:cNvPr id="370" name="Google Shape;370;p48"/>
          <p:cNvSpPr txBox="1"/>
          <p:nvPr/>
        </p:nvSpPr>
        <p:spPr>
          <a:xfrm>
            <a:off x="4249917" y="1358850"/>
            <a:ext cx="4767300" cy="266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200">
                <a:solidFill>
                  <a:srgbClr val="F7FAFB"/>
                </a:solidFill>
                <a:latin typeface="Montserrat"/>
                <a:ea typeface="Montserrat"/>
                <a:cs typeface="Montserrat"/>
                <a:sym typeface="Montserrat"/>
              </a:rPr>
              <a:t>Master Clock</a:t>
            </a:r>
            <a:r>
              <a:rPr lang="en" sz="1200">
                <a:solidFill>
                  <a:srgbClr val="F7FAFB"/>
                </a:solidFill>
                <a:latin typeface="Montserrat"/>
                <a:ea typeface="Montserrat"/>
                <a:cs typeface="Montserrat"/>
                <a:sym typeface="Montserrat"/>
              </a:rPr>
              <a:t> (Suprachiasmatic Nucleus, SCN):</a:t>
            </a:r>
            <a:endParaRPr sz="1200">
              <a:solidFill>
                <a:srgbClr val="F7FAFB"/>
              </a:solidFill>
              <a:latin typeface="Montserrat"/>
              <a:ea typeface="Montserrat"/>
              <a:cs typeface="Montserrat"/>
              <a:sym typeface="Montserrat"/>
            </a:endParaRPr>
          </a:p>
          <a:p>
            <a:pPr indent="-304800" lvl="0" marL="457200" rtl="0" algn="l">
              <a:lnSpc>
                <a:spcPct val="115000"/>
              </a:lnSpc>
              <a:spcBef>
                <a:spcPts val="120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Located in the hypothalamus.</a:t>
            </a:r>
            <a:endParaRPr sz="1200">
              <a:solidFill>
                <a:srgbClr val="F7FAFB"/>
              </a:solidFill>
              <a:latin typeface="Montserrat"/>
              <a:ea typeface="Montserrat"/>
              <a:cs typeface="Montserrat"/>
              <a:sym typeface="Montserrat"/>
            </a:endParaRPr>
          </a:p>
          <a:p>
            <a:pPr indent="-304800" lvl="0" marL="457200" rtl="0" algn="l">
              <a:lnSpc>
                <a:spcPct val="115000"/>
              </a:lnSpc>
              <a:spcBef>
                <a:spcPts val="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Receives light signals via the retina.</a:t>
            </a:r>
            <a:endParaRPr sz="1200">
              <a:solidFill>
                <a:srgbClr val="F7FAFB"/>
              </a:solidFill>
              <a:latin typeface="Montserrat"/>
              <a:ea typeface="Montserrat"/>
              <a:cs typeface="Montserrat"/>
              <a:sym typeface="Montserrat"/>
            </a:endParaRPr>
          </a:p>
          <a:p>
            <a:pPr indent="-304800" lvl="0" marL="457200" rtl="0" algn="l">
              <a:lnSpc>
                <a:spcPct val="115000"/>
              </a:lnSpc>
              <a:spcBef>
                <a:spcPts val="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Synchronizes body rhythms via humoral factors and autonomic nervous system.</a:t>
            </a:r>
            <a:endParaRPr sz="1200">
              <a:solidFill>
                <a:srgbClr val="F7FAFB"/>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 sz="1200">
                <a:solidFill>
                  <a:srgbClr val="F7FAFB"/>
                </a:solidFill>
                <a:latin typeface="Montserrat"/>
                <a:ea typeface="Montserrat"/>
                <a:cs typeface="Montserrat"/>
                <a:sym typeface="Montserrat"/>
              </a:rPr>
              <a:t>Peripheral Clocks</a:t>
            </a:r>
            <a:r>
              <a:rPr lang="en" sz="1200">
                <a:solidFill>
                  <a:srgbClr val="F7FAFB"/>
                </a:solidFill>
                <a:latin typeface="Montserrat"/>
                <a:ea typeface="Montserrat"/>
                <a:cs typeface="Montserrat"/>
                <a:sym typeface="Montserrat"/>
              </a:rPr>
              <a:t>:</a:t>
            </a:r>
            <a:endParaRPr sz="1200">
              <a:solidFill>
                <a:srgbClr val="F7FAFB"/>
              </a:solidFill>
              <a:latin typeface="Montserrat"/>
              <a:ea typeface="Montserrat"/>
              <a:cs typeface="Montserrat"/>
              <a:sym typeface="Montserrat"/>
            </a:endParaRPr>
          </a:p>
          <a:p>
            <a:pPr indent="-304800" lvl="0" marL="457200" rtl="0" algn="l">
              <a:lnSpc>
                <a:spcPct val="115000"/>
              </a:lnSpc>
              <a:spcBef>
                <a:spcPts val="120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Found in organs like liver, pancreas, etc.</a:t>
            </a:r>
            <a:endParaRPr sz="1200">
              <a:solidFill>
                <a:srgbClr val="F7FAFB"/>
              </a:solidFill>
              <a:latin typeface="Montserrat"/>
              <a:ea typeface="Montserrat"/>
              <a:cs typeface="Montserrat"/>
              <a:sym typeface="Montserrat"/>
            </a:endParaRPr>
          </a:p>
          <a:p>
            <a:pPr indent="-304800" lvl="0" marL="457200" rtl="0" algn="l">
              <a:lnSpc>
                <a:spcPct val="115000"/>
              </a:lnSpc>
              <a:spcBef>
                <a:spcPts val="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Maintain their own rhythms but are synchronized by:</a:t>
            </a:r>
            <a:endParaRPr sz="1200">
              <a:solidFill>
                <a:srgbClr val="F7FAFB"/>
              </a:solidFill>
              <a:latin typeface="Montserrat"/>
              <a:ea typeface="Montserrat"/>
              <a:cs typeface="Montserrat"/>
              <a:sym typeface="Montserrat"/>
            </a:endParaRPr>
          </a:p>
          <a:p>
            <a:pPr indent="-304800" lvl="1" marL="914400" rtl="0" algn="l">
              <a:lnSpc>
                <a:spcPct val="115000"/>
              </a:lnSpc>
              <a:spcBef>
                <a:spcPts val="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SCN signals</a:t>
            </a:r>
            <a:endParaRPr sz="1200">
              <a:solidFill>
                <a:srgbClr val="F7FAFB"/>
              </a:solidFill>
              <a:latin typeface="Montserrat"/>
              <a:ea typeface="Montserrat"/>
              <a:cs typeface="Montserrat"/>
              <a:sym typeface="Montserrat"/>
            </a:endParaRPr>
          </a:p>
          <a:p>
            <a:pPr indent="-304800" lvl="1" marL="914400" rtl="0" algn="l">
              <a:lnSpc>
                <a:spcPct val="115000"/>
              </a:lnSpc>
              <a:spcBef>
                <a:spcPts val="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Local cues (feeding, physical activity, temperature)</a:t>
            </a:r>
            <a:endParaRPr sz="1200">
              <a:solidFill>
                <a:srgbClr val="F7FAFB"/>
              </a:solidFill>
              <a:latin typeface="Montserrat"/>
              <a:ea typeface="Montserrat"/>
              <a:cs typeface="Montserrat"/>
              <a:sym typeface="Montserrat"/>
            </a:endParaRPr>
          </a:p>
          <a:p>
            <a:pPr indent="0" lvl="0" marL="457200" rtl="0" algn="l">
              <a:lnSpc>
                <a:spcPct val="115000"/>
              </a:lnSpc>
              <a:spcBef>
                <a:spcPts val="1200"/>
              </a:spcBef>
              <a:spcAft>
                <a:spcPts val="0"/>
              </a:spcAft>
              <a:buNone/>
            </a:pPr>
            <a:r>
              <a:t/>
            </a:r>
            <a:endParaRPr b="1" sz="1200">
              <a:solidFill>
                <a:srgbClr val="F7FAFB"/>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F7FAFB"/>
              </a:solidFill>
              <a:latin typeface="Montserrat"/>
              <a:ea typeface="Montserrat"/>
              <a:cs typeface="Montserrat"/>
              <a:sym typeface="Montserrat"/>
            </a:endParaRPr>
          </a:p>
        </p:txBody>
      </p:sp>
      <p:grpSp>
        <p:nvGrpSpPr>
          <p:cNvPr id="371" name="Google Shape;371;p48"/>
          <p:cNvGrpSpPr/>
          <p:nvPr/>
        </p:nvGrpSpPr>
        <p:grpSpPr>
          <a:xfrm>
            <a:off x="3955689" y="1401334"/>
            <a:ext cx="271917" cy="235902"/>
            <a:chOff x="-22845575" y="3504075"/>
            <a:chExt cx="296950" cy="295025"/>
          </a:xfrm>
        </p:grpSpPr>
        <p:sp>
          <p:nvSpPr>
            <p:cNvPr id="372" name="Google Shape;372;p48"/>
            <p:cNvSpPr/>
            <p:nvPr/>
          </p:nvSpPr>
          <p:spPr>
            <a:xfrm>
              <a:off x="-22688825" y="3504100"/>
              <a:ext cx="140200" cy="295000"/>
            </a:xfrm>
            <a:custGeom>
              <a:rect b="b" l="l" r="r" t="t"/>
              <a:pathLst>
                <a:path extrusionOk="0" h="11800" w="5608">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rgbClr val="FFC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8"/>
            <p:cNvSpPr/>
            <p:nvPr/>
          </p:nvSpPr>
          <p:spPr>
            <a:xfrm>
              <a:off x="-22845575" y="3504075"/>
              <a:ext cx="139425" cy="294250"/>
            </a:xfrm>
            <a:custGeom>
              <a:rect b="b" l="l" r="r" t="t"/>
              <a:pathLst>
                <a:path extrusionOk="0" h="11770" w="5577">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rgbClr val="FFC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48"/>
          <p:cNvGrpSpPr/>
          <p:nvPr/>
        </p:nvGrpSpPr>
        <p:grpSpPr>
          <a:xfrm>
            <a:off x="4021400" y="2742386"/>
            <a:ext cx="138348" cy="289625"/>
            <a:chOff x="4584850" y="4399275"/>
            <a:chExt cx="225875" cy="481825"/>
          </a:xfrm>
        </p:grpSpPr>
        <p:sp>
          <p:nvSpPr>
            <p:cNvPr id="375" name="Google Shape;375;p48"/>
            <p:cNvSpPr/>
            <p:nvPr/>
          </p:nvSpPr>
          <p:spPr>
            <a:xfrm>
              <a:off x="4655400" y="4399275"/>
              <a:ext cx="84700" cy="84725"/>
            </a:xfrm>
            <a:custGeom>
              <a:rect b="b" l="l" r="r" t="t"/>
              <a:pathLst>
                <a:path extrusionOk="0" h="3389" w="3388">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76" name="Google Shape;376;p48"/>
            <p:cNvSpPr/>
            <p:nvPr/>
          </p:nvSpPr>
          <p:spPr>
            <a:xfrm>
              <a:off x="4584850" y="4512200"/>
              <a:ext cx="225875" cy="368900"/>
            </a:xfrm>
            <a:custGeom>
              <a:rect b="b" l="l" r="r" t="t"/>
              <a:pathLst>
                <a:path extrusionOk="0" h="14756" w="9035">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377" name="Google Shape;377;p48"/>
          <p:cNvSpPr txBox="1"/>
          <p:nvPr/>
        </p:nvSpPr>
        <p:spPr>
          <a:xfrm>
            <a:off x="518150" y="4620275"/>
            <a:ext cx="322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7FAFB"/>
                </a:solidFill>
                <a:latin typeface="Montserrat"/>
                <a:ea typeface="Montserrat"/>
                <a:cs typeface="Montserrat"/>
                <a:sym typeface="Montserrat"/>
              </a:rPr>
              <a:t>https://www.researchgate.net/publication/341133029_Metabolic_implications_of_circadian_disruption</a:t>
            </a:r>
            <a:endParaRPr sz="900">
              <a:solidFill>
                <a:srgbClr val="F7FAFB"/>
              </a:solidFill>
              <a:latin typeface="Montserrat"/>
              <a:ea typeface="Montserrat"/>
              <a:cs typeface="Montserrat"/>
              <a:sym typeface="Montserrat"/>
            </a:endParaRPr>
          </a:p>
        </p:txBody>
      </p:sp>
      <p:sp>
        <p:nvSpPr>
          <p:cNvPr id="378" name="Google Shape;378;p48"/>
          <p:cNvSpPr txBox="1"/>
          <p:nvPr/>
        </p:nvSpPr>
        <p:spPr>
          <a:xfrm>
            <a:off x="4249925" y="4758875"/>
            <a:ext cx="4833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2"/>
                </a:solidFill>
                <a:latin typeface="Montserrat"/>
                <a:ea typeface="Montserrat"/>
                <a:cs typeface="Montserrat"/>
                <a:sym typeface="Montserrat"/>
              </a:rPr>
              <a:t>https://www.nobelprize.org/uploads/2018/06/advanced-medicineprize2017.pdf</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9"/>
          <p:cNvSpPr txBox="1"/>
          <p:nvPr>
            <p:ph type="title"/>
          </p:nvPr>
        </p:nvSpPr>
        <p:spPr>
          <a:xfrm>
            <a:off x="720000" y="353325"/>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Circadian clocks across species</a:t>
            </a:r>
            <a:endParaRPr/>
          </a:p>
        </p:txBody>
      </p:sp>
      <p:sp>
        <p:nvSpPr>
          <p:cNvPr id="384" name="Google Shape;384;p49"/>
          <p:cNvSpPr txBox="1"/>
          <p:nvPr/>
        </p:nvSpPr>
        <p:spPr>
          <a:xfrm>
            <a:off x="103700" y="1032525"/>
            <a:ext cx="4479900" cy="3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2"/>
                </a:solidFill>
                <a:latin typeface="Montserrat"/>
                <a:ea typeface="Montserrat"/>
                <a:cs typeface="Montserrat"/>
                <a:sym typeface="Montserrat"/>
              </a:rPr>
              <a:t>Cyanobacteria: A protein-only clock – KaiA/B/C cycle without making new RNA.</a:t>
            </a:r>
            <a:br>
              <a:rPr lang="en" sz="1300">
                <a:solidFill>
                  <a:schemeClr val="accent2"/>
                </a:solidFill>
                <a:latin typeface="Montserrat"/>
                <a:ea typeface="Montserrat"/>
                <a:cs typeface="Montserrat"/>
                <a:sym typeface="Montserrat"/>
              </a:rPr>
            </a:br>
            <a:endParaRPr sz="1300">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sz="1300">
                <a:solidFill>
                  <a:schemeClr val="accent2"/>
                </a:solidFill>
                <a:latin typeface="Montserrat"/>
                <a:ea typeface="Montserrat"/>
                <a:cs typeface="Montserrat"/>
                <a:sym typeface="Montserrat"/>
              </a:rPr>
              <a:t>Fungi (Neurospora): FRQ protein builds up and then shuts down its own production.</a:t>
            </a:r>
            <a:br>
              <a:rPr lang="en" sz="1300">
                <a:solidFill>
                  <a:schemeClr val="accent2"/>
                </a:solidFill>
                <a:latin typeface="Montserrat"/>
                <a:ea typeface="Montserrat"/>
                <a:cs typeface="Montserrat"/>
                <a:sym typeface="Montserrat"/>
              </a:rPr>
            </a:br>
            <a:endParaRPr sz="1300">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sz="1300">
                <a:solidFill>
                  <a:schemeClr val="accent2"/>
                </a:solidFill>
                <a:latin typeface="Montserrat"/>
                <a:ea typeface="Montserrat"/>
                <a:cs typeface="Montserrat"/>
                <a:sym typeface="Montserrat"/>
              </a:rPr>
              <a:t>Insects (Fruit fly): PER and TIM accumulate at night to silence their genes.</a:t>
            </a:r>
            <a:br>
              <a:rPr lang="en" sz="1300">
                <a:solidFill>
                  <a:schemeClr val="accent2"/>
                </a:solidFill>
                <a:latin typeface="Montserrat"/>
                <a:ea typeface="Montserrat"/>
                <a:cs typeface="Montserrat"/>
                <a:sym typeface="Montserrat"/>
              </a:rPr>
            </a:br>
            <a:endParaRPr sz="1300">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sz="1300">
                <a:solidFill>
                  <a:schemeClr val="accent2"/>
                </a:solidFill>
                <a:latin typeface="Montserrat"/>
                <a:ea typeface="Montserrat"/>
                <a:cs typeface="Montserrat"/>
                <a:sym typeface="Montserrat"/>
              </a:rPr>
              <a:t>Mammals (Mouse, Human): PER teams up with CRY under CLOCK-BMAL1 control for a 24-h beat.</a:t>
            </a:r>
            <a:br>
              <a:rPr lang="en" sz="1300">
                <a:solidFill>
                  <a:schemeClr val="accent2"/>
                </a:solidFill>
                <a:latin typeface="Montserrat"/>
                <a:ea typeface="Montserrat"/>
                <a:cs typeface="Montserrat"/>
                <a:sym typeface="Montserrat"/>
              </a:rPr>
            </a:br>
            <a:endParaRPr sz="1300">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sz="1300">
                <a:solidFill>
                  <a:schemeClr val="accent2"/>
                </a:solidFill>
                <a:latin typeface="Montserrat"/>
                <a:ea typeface="Montserrat"/>
                <a:cs typeface="Montserrat"/>
                <a:sym typeface="Montserrat"/>
              </a:rPr>
              <a:t>Plants (Arabidopsis): CCA1/LHY and TOC1 feedback loop times photosynthesis and growth.</a:t>
            </a:r>
            <a:endParaRPr sz="1300">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sz="1300">
                <a:solidFill>
                  <a:schemeClr val="accent2"/>
                </a:solidFill>
                <a:latin typeface="Montserrat"/>
                <a:ea typeface="Montserrat"/>
                <a:cs typeface="Montserrat"/>
                <a:sym typeface="Montserrat"/>
              </a:rPr>
              <a:t>The design of the system is the same: all of the species have interlocking feedback loops creating ~24 hour cycles.  </a:t>
            </a:r>
            <a:endParaRPr sz="1300">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sz="1500">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a:solidFill>
                <a:schemeClr val="accent2"/>
              </a:solidFill>
              <a:latin typeface="Montserrat"/>
              <a:ea typeface="Montserrat"/>
              <a:cs typeface="Montserrat"/>
              <a:sym typeface="Montserrat"/>
            </a:endParaRPr>
          </a:p>
        </p:txBody>
      </p:sp>
      <p:sp>
        <p:nvSpPr>
          <p:cNvPr id="385" name="Google Shape;385;p49"/>
          <p:cNvSpPr txBox="1"/>
          <p:nvPr/>
        </p:nvSpPr>
        <p:spPr>
          <a:xfrm>
            <a:off x="4984375" y="4718400"/>
            <a:ext cx="7590900" cy="4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2"/>
                </a:solidFill>
                <a:latin typeface="Montserrat"/>
                <a:ea typeface="Montserrat"/>
                <a:cs typeface="Montserrat"/>
                <a:sym typeface="Montserrat"/>
              </a:rPr>
              <a:t>https://pmc.ncbi.nlm.nih.gov/articles/PMC2735866/</a:t>
            </a:r>
            <a:endParaRPr sz="1200">
              <a:solidFill>
                <a:schemeClr val="accent2"/>
              </a:solidFill>
              <a:latin typeface="Montserrat"/>
              <a:ea typeface="Montserrat"/>
              <a:cs typeface="Montserrat"/>
              <a:sym typeface="Montserrat"/>
            </a:endParaRPr>
          </a:p>
        </p:txBody>
      </p:sp>
      <p:pic>
        <p:nvPicPr>
          <p:cNvPr id="386" name="Google Shape;386;p49" title="nihms-118638-f0002.jpg"/>
          <p:cNvPicPr preferRelativeResize="0"/>
          <p:nvPr/>
        </p:nvPicPr>
        <p:blipFill>
          <a:blip r:embed="rId3">
            <a:alphaModFix/>
          </a:blip>
          <a:stretch>
            <a:fillRect/>
          </a:stretch>
        </p:blipFill>
        <p:spPr>
          <a:xfrm>
            <a:off x="4635375" y="1168475"/>
            <a:ext cx="4376976" cy="33210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0"/>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Health implications</a:t>
            </a:r>
            <a:endParaRPr/>
          </a:p>
        </p:txBody>
      </p:sp>
      <p:sp>
        <p:nvSpPr>
          <p:cNvPr id="392" name="Google Shape;392;p50"/>
          <p:cNvSpPr txBox="1"/>
          <p:nvPr/>
        </p:nvSpPr>
        <p:spPr>
          <a:xfrm>
            <a:off x="1101650" y="1342975"/>
            <a:ext cx="3508200" cy="332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Circadian clocks regulate:</a:t>
            </a:r>
            <a:endParaRPr sz="1200">
              <a:solidFill>
                <a:srgbClr val="F7FAFB"/>
              </a:solidFill>
              <a:latin typeface="Montserrat"/>
              <a:ea typeface="Montserrat"/>
              <a:cs typeface="Montserrat"/>
              <a:sym typeface="Montserrat"/>
            </a:endParaRPr>
          </a:p>
          <a:p>
            <a:pPr indent="-304800" lvl="0" marL="457200" rtl="0" algn="l">
              <a:lnSpc>
                <a:spcPct val="115000"/>
              </a:lnSpc>
              <a:spcBef>
                <a:spcPts val="120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Sleep, feeding, hormones, blood pressure, body temperature</a:t>
            </a:r>
            <a:endParaRPr sz="1200">
              <a:solidFill>
                <a:srgbClr val="F7FAFB"/>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Clock genes control:</a:t>
            </a:r>
            <a:endParaRPr sz="1200">
              <a:solidFill>
                <a:srgbClr val="F7FAFB"/>
              </a:solidFill>
              <a:latin typeface="Montserrat"/>
              <a:ea typeface="Montserrat"/>
              <a:cs typeface="Montserrat"/>
              <a:sym typeface="Montserrat"/>
            </a:endParaRPr>
          </a:p>
          <a:p>
            <a:pPr indent="-304800" lvl="0" marL="457200" rtl="0" algn="l">
              <a:lnSpc>
                <a:spcPct val="115000"/>
              </a:lnSpc>
              <a:spcBef>
                <a:spcPts val="120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Hormone rhythms (corticosterone, insulin)</a:t>
            </a:r>
            <a:endParaRPr sz="1200">
              <a:solidFill>
                <a:srgbClr val="F7FAFB"/>
              </a:solidFill>
              <a:latin typeface="Montserrat"/>
              <a:ea typeface="Montserrat"/>
              <a:cs typeface="Montserrat"/>
              <a:sym typeface="Montserrat"/>
            </a:endParaRPr>
          </a:p>
          <a:p>
            <a:pPr indent="-304800" lvl="0" marL="457200" rtl="0" algn="l">
              <a:lnSpc>
                <a:spcPct val="115000"/>
              </a:lnSpc>
              <a:spcBef>
                <a:spcPts val="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Metabolism (gluconeogenesis, insulin sensitivity, blood glucose)</a:t>
            </a:r>
            <a:endParaRPr sz="1200">
              <a:solidFill>
                <a:srgbClr val="F7FAFB"/>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 Circadian dysfunction linked to:</a:t>
            </a:r>
            <a:endParaRPr sz="1200">
              <a:solidFill>
                <a:srgbClr val="F7FAFB"/>
              </a:solidFill>
              <a:latin typeface="Montserrat"/>
              <a:ea typeface="Montserrat"/>
              <a:cs typeface="Montserrat"/>
              <a:sym typeface="Montserrat"/>
            </a:endParaRPr>
          </a:p>
          <a:p>
            <a:pPr indent="-304800" lvl="0" marL="457200" rtl="0" algn="l">
              <a:lnSpc>
                <a:spcPct val="115000"/>
              </a:lnSpc>
              <a:spcBef>
                <a:spcPts val="120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Sleep disorders, depression, cognitive decline, neurological diseases</a:t>
            </a:r>
            <a:endParaRPr sz="1200">
              <a:solidFill>
                <a:srgbClr val="F7FAFB"/>
              </a:solidFill>
              <a:latin typeface="Montserrat"/>
              <a:ea typeface="Montserrat"/>
              <a:cs typeface="Montserrat"/>
              <a:sym typeface="Montserrat"/>
            </a:endParaRPr>
          </a:p>
          <a:p>
            <a:pPr indent="0" lvl="0" marL="0" rtl="0" algn="l">
              <a:spcBef>
                <a:spcPts val="1200"/>
              </a:spcBef>
              <a:spcAft>
                <a:spcPts val="0"/>
              </a:spcAft>
              <a:buNone/>
            </a:pPr>
            <a:r>
              <a:t/>
            </a:r>
            <a:endParaRPr>
              <a:solidFill>
                <a:srgbClr val="F7FAFB"/>
              </a:solidFill>
              <a:latin typeface="Montserrat"/>
              <a:ea typeface="Montserrat"/>
              <a:cs typeface="Montserrat"/>
              <a:sym typeface="Montserrat"/>
            </a:endParaRPr>
          </a:p>
        </p:txBody>
      </p:sp>
      <p:sp>
        <p:nvSpPr>
          <p:cNvPr id="393" name="Google Shape;393;p50"/>
          <p:cNvSpPr txBox="1"/>
          <p:nvPr/>
        </p:nvSpPr>
        <p:spPr>
          <a:xfrm>
            <a:off x="5071100" y="1342975"/>
            <a:ext cx="3508200" cy="332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Gene mutations can cause:</a:t>
            </a:r>
            <a:endParaRPr sz="1200">
              <a:solidFill>
                <a:srgbClr val="F7FAFB"/>
              </a:solidFill>
              <a:latin typeface="Montserrat"/>
              <a:ea typeface="Montserrat"/>
              <a:cs typeface="Montserrat"/>
              <a:sym typeface="Montserrat"/>
            </a:endParaRPr>
          </a:p>
          <a:p>
            <a:pPr indent="-304800" lvl="0" marL="457200" rtl="0" algn="l">
              <a:lnSpc>
                <a:spcPct val="115000"/>
              </a:lnSpc>
              <a:spcBef>
                <a:spcPts val="120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Sleep phase disorders (advanced/delayed cycles)</a:t>
            </a:r>
            <a:endParaRPr sz="1200">
              <a:solidFill>
                <a:srgbClr val="F7FAFB"/>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Chronic misalignment increases risk of:</a:t>
            </a:r>
            <a:endParaRPr sz="1200">
              <a:solidFill>
                <a:srgbClr val="F7FAFB"/>
              </a:solidFill>
              <a:latin typeface="Montserrat"/>
              <a:ea typeface="Montserrat"/>
              <a:cs typeface="Montserrat"/>
              <a:sym typeface="Montserrat"/>
            </a:endParaRPr>
          </a:p>
          <a:p>
            <a:pPr indent="-304800" lvl="0" marL="457200" rtl="0" algn="l">
              <a:lnSpc>
                <a:spcPct val="115000"/>
              </a:lnSpc>
              <a:spcBef>
                <a:spcPts val="120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Cancer, metabolic diseases, neurodegeneration, inflammation</a:t>
            </a:r>
            <a:endParaRPr sz="1200">
              <a:solidFill>
                <a:srgbClr val="F7FAFB"/>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Ongoing research:</a:t>
            </a:r>
            <a:endParaRPr sz="1200">
              <a:solidFill>
                <a:srgbClr val="F7FAFB"/>
              </a:solidFill>
              <a:latin typeface="Montserrat"/>
              <a:ea typeface="Montserrat"/>
              <a:cs typeface="Montserrat"/>
              <a:sym typeface="Montserrat"/>
            </a:endParaRPr>
          </a:p>
          <a:p>
            <a:pPr indent="-304800" lvl="0" marL="457200" rtl="0" algn="l">
              <a:lnSpc>
                <a:spcPct val="115000"/>
              </a:lnSpc>
              <a:spcBef>
                <a:spcPts val="1200"/>
              </a:spcBef>
              <a:spcAft>
                <a:spcPts val="0"/>
              </a:spcAft>
              <a:buClr>
                <a:srgbClr val="F7FAFB"/>
              </a:buClr>
              <a:buSzPts val="1200"/>
              <a:buFont typeface="Montserrat"/>
              <a:buChar char="●"/>
            </a:pPr>
            <a:r>
              <a:rPr lang="en" sz="1200">
                <a:solidFill>
                  <a:srgbClr val="F7FAFB"/>
                </a:solidFill>
                <a:latin typeface="Montserrat"/>
                <a:ea typeface="Montserrat"/>
                <a:cs typeface="Montserrat"/>
                <a:sym typeface="Montserrat"/>
              </a:rPr>
              <a:t>Adjusting circadian clocks to improve health</a:t>
            </a:r>
            <a:endParaRPr sz="1200">
              <a:solidFill>
                <a:srgbClr val="F7FAFB"/>
              </a:solidFill>
              <a:latin typeface="Montserrat"/>
              <a:ea typeface="Montserrat"/>
              <a:cs typeface="Montserrat"/>
              <a:sym typeface="Montserrat"/>
            </a:endParaRPr>
          </a:p>
          <a:p>
            <a:pPr indent="0" lvl="0" marL="0" rtl="0" algn="l">
              <a:spcBef>
                <a:spcPts val="1200"/>
              </a:spcBef>
              <a:spcAft>
                <a:spcPts val="0"/>
              </a:spcAft>
              <a:buNone/>
            </a:pPr>
            <a:r>
              <a:t/>
            </a:r>
            <a:endParaRPr>
              <a:solidFill>
                <a:srgbClr val="F7FAFB"/>
              </a:solidFill>
              <a:latin typeface="Montserrat"/>
              <a:ea typeface="Montserrat"/>
              <a:cs typeface="Montserrat"/>
              <a:sym typeface="Montserrat"/>
            </a:endParaRPr>
          </a:p>
        </p:txBody>
      </p:sp>
      <p:sp>
        <p:nvSpPr>
          <p:cNvPr id="394" name="Google Shape;394;p50"/>
          <p:cNvSpPr/>
          <p:nvPr/>
        </p:nvSpPr>
        <p:spPr>
          <a:xfrm>
            <a:off x="4765150" y="1388653"/>
            <a:ext cx="305938" cy="289617"/>
          </a:xfrm>
          <a:custGeom>
            <a:rect b="b" l="l" r="r" t="t"/>
            <a:pathLst>
              <a:path extrusionOk="0" h="11565" w="12603">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0"/>
          <p:cNvSpPr/>
          <p:nvPr/>
        </p:nvSpPr>
        <p:spPr>
          <a:xfrm>
            <a:off x="840000" y="2308478"/>
            <a:ext cx="305938" cy="289617"/>
          </a:xfrm>
          <a:custGeom>
            <a:rect b="b" l="l" r="r" t="t"/>
            <a:pathLst>
              <a:path extrusionOk="0" h="11565" w="12603">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6" name="Google Shape;396;p50"/>
          <p:cNvGrpSpPr/>
          <p:nvPr/>
        </p:nvGrpSpPr>
        <p:grpSpPr>
          <a:xfrm>
            <a:off x="840012" y="3673713"/>
            <a:ext cx="305948" cy="289626"/>
            <a:chOff x="-22845575" y="3504075"/>
            <a:chExt cx="296950" cy="295025"/>
          </a:xfrm>
        </p:grpSpPr>
        <p:sp>
          <p:nvSpPr>
            <p:cNvPr id="397" name="Google Shape;397;p50"/>
            <p:cNvSpPr/>
            <p:nvPr/>
          </p:nvSpPr>
          <p:spPr>
            <a:xfrm>
              <a:off x="-22688825" y="3504100"/>
              <a:ext cx="140200" cy="295000"/>
            </a:xfrm>
            <a:custGeom>
              <a:rect b="b" l="l" r="r" t="t"/>
              <a:pathLst>
                <a:path extrusionOk="0" h="11800" w="5608">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rgbClr val="FFC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0"/>
            <p:cNvSpPr/>
            <p:nvPr/>
          </p:nvSpPr>
          <p:spPr>
            <a:xfrm>
              <a:off x="-22845575" y="3504075"/>
              <a:ext cx="139425" cy="294250"/>
            </a:xfrm>
            <a:custGeom>
              <a:rect b="b" l="l" r="r" t="t"/>
              <a:pathLst>
                <a:path extrusionOk="0" h="11770" w="5577">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rgbClr val="FFC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50"/>
          <p:cNvGrpSpPr/>
          <p:nvPr/>
        </p:nvGrpSpPr>
        <p:grpSpPr>
          <a:xfrm>
            <a:off x="4812266" y="3228285"/>
            <a:ext cx="261019" cy="289617"/>
            <a:chOff x="-26980600" y="3175500"/>
            <a:chExt cx="296950" cy="295950"/>
          </a:xfrm>
        </p:grpSpPr>
        <p:sp>
          <p:nvSpPr>
            <p:cNvPr id="400" name="Google Shape;400;p50"/>
            <p:cNvSpPr/>
            <p:nvPr/>
          </p:nvSpPr>
          <p:spPr>
            <a:xfrm>
              <a:off x="-26798650" y="3175500"/>
              <a:ext cx="115000" cy="114025"/>
            </a:xfrm>
            <a:custGeom>
              <a:rect b="b" l="l" r="r" t="t"/>
              <a:pathLst>
                <a:path extrusionOk="0" h="4561" w="460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0"/>
            <p:cNvSpPr/>
            <p:nvPr/>
          </p:nvSpPr>
          <p:spPr>
            <a:xfrm>
              <a:off x="-26980600" y="3325725"/>
              <a:ext cx="168575" cy="145725"/>
            </a:xfrm>
            <a:custGeom>
              <a:rect b="b" l="l" r="r" t="t"/>
              <a:pathLst>
                <a:path extrusionOk="0" h="5829" w="6743">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0"/>
            <p:cNvSpPr/>
            <p:nvPr/>
          </p:nvSpPr>
          <p:spPr>
            <a:xfrm>
              <a:off x="-26893950" y="3226500"/>
              <a:ext cx="159125" cy="137850"/>
            </a:xfrm>
            <a:custGeom>
              <a:rect b="b" l="l" r="r" t="t"/>
              <a:pathLst>
                <a:path extrusionOk="0" h="5514" w="6365">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rgbClr val="00C3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50"/>
          <p:cNvGrpSpPr/>
          <p:nvPr/>
        </p:nvGrpSpPr>
        <p:grpSpPr>
          <a:xfrm>
            <a:off x="840001" y="1342977"/>
            <a:ext cx="305947" cy="289620"/>
            <a:chOff x="-34005425" y="3945575"/>
            <a:chExt cx="293025" cy="292250"/>
          </a:xfrm>
        </p:grpSpPr>
        <p:sp>
          <p:nvSpPr>
            <p:cNvPr id="404" name="Google Shape;404;p50"/>
            <p:cNvSpPr/>
            <p:nvPr/>
          </p:nvSpPr>
          <p:spPr>
            <a:xfrm>
              <a:off x="-33952650" y="3998350"/>
              <a:ext cx="186700" cy="186700"/>
            </a:xfrm>
            <a:custGeom>
              <a:rect b="b" l="l" r="r" t="t"/>
              <a:pathLst>
                <a:path extrusionOk="0" h="7468" w="7468">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solidFill>
              <a:srgbClr val="FF6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0"/>
            <p:cNvSpPr/>
            <p:nvPr/>
          </p:nvSpPr>
          <p:spPr>
            <a:xfrm>
              <a:off x="-33944775" y="3945575"/>
              <a:ext cx="232375" cy="247350"/>
            </a:xfrm>
            <a:custGeom>
              <a:rect b="b" l="l" r="r" t="t"/>
              <a:pathLst>
                <a:path extrusionOk="0" h="9894" w="9295">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solidFill>
              <a:srgbClr val="FF6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0"/>
            <p:cNvSpPr/>
            <p:nvPr/>
          </p:nvSpPr>
          <p:spPr>
            <a:xfrm>
              <a:off x="-34005425" y="3987325"/>
              <a:ext cx="237100" cy="250500"/>
            </a:xfrm>
            <a:custGeom>
              <a:rect b="b" l="l" r="r" t="t"/>
              <a:pathLst>
                <a:path extrusionOk="0" h="10020" w="9484">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solidFill>
              <a:srgbClr val="FF6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50"/>
          <p:cNvGrpSpPr/>
          <p:nvPr/>
        </p:nvGrpSpPr>
        <p:grpSpPr>
          <a:xfrm>
            <a:off x="4787610" y="2337009"/>
            <a:ext cx="261044" cy="232557"/>
            <a:chOff x="6218300" y="4416175"/>
            <a:chExt cx="516000" cy="448000"/>
          </a:xfrm>
        </p:grpSpPr>
        <p:sp>
          <p:nvSpPr>
            <p:cNvPr id="408" name="Google Shape;408;p50"/>
            <p:cNvSpPr/>
            <p:nvPr/>
          </p:nvSpPr>
          <p:spPr>
            <a:xfrm>
              <a:off x="6462150" y="4525375"/>
              <a:ext cx="28250" cy="141250"/>
            </a:xfrm>
            <a:custGeom>
              <a:rect b="b" l="l" r="r" t="t"/>
              <a:pathLst>
                <a:path extrusionOk="0" h="5650" w="113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09" name="Google Shape;409;p50"/>
            <p:cNvSpPr/>
            <p:nvPr/>
          </p:nvSpPr>
          <p:spPr>
            <a:xfrm>
              <a:off x="6218300" y="4416175"/>
              <a:ext cx="516000" cy="448000"/>
            </a:xfrm>
            <a:custGeom>
              <a:rect b="b" l="l" r="r" t="t"/>
              <a:pathLst>
                <a:path extrusionOk="0" h="17920" w="2064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10" name="Google Shape;410;p50"/>
            <p:cNvSpPr/>
            <p:nvPr/>
          </p:nvSpPr>
          <p:spPr>
            <a:xfrm>
              <a:off x="6462150" y="4751225"/>
              <a:ext cx="28250" cy="28250"/>
            </a:xfrm>
            <a:custGeom>
              <a:rect b="b" l="l" r="r" t="t"/>
              <a:pathLst>
                <a:path extrusionOk="0" h="1130" w="113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411" name="Google Shape;411;p50"/>
          <p:cNvSpPr txBox="1"/>
          <p:nvPr/>
        </p:nvSpPr>
        <p:spPr>
          <a:xfrm>
            <a:off x="45675" y="4740625"/>
            <a:ext cx="5783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accent2"/>
                </a:solidFill>
                <a:latin typeface="Montserrat"/>
                <a:ea typeface="Montserrat"/>
                <a:cs typeface="Montserrat"/>
                <a:sym typeface="Montserrat"/>
              </a:rPr>
              <a:t>https://www.nobelprize.org/uploads/2018/06/advanced-medicineprize2017.pdf</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1"/>
          <p:cNvSpPr txBox="1"/>
          <p:nvPr>
            <p:ph type="title"/>
          </p:nvPr>
        </p:nvSpPr>
        <p:spPr>
          <a:xfrm>
            <a:off x="665475" y="1922025"/>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t>Thank you for listening!</a:t>
            </a:r>
            <a:endParaRPr sz="3300"/>
          </a:p>
        </p:txBody>
      </p:sp>
      <p:grpSp>
        <p:nvGrpSpPr>
          <p:cNvPr id="417" name="Google Shape;417;p51"/>
          <p:cNvGrpSpPr/>
          <p:nvPr/>
        </p:nvGrpSpPr>
        <p:grpSpPr>
          <a:xfrm>
            <a:off x="9426891" y="2951796"/>
            <a:ext cx="1670713" cy="1670713"/>
            <a:chOff x="2657119" y="330292"/>
            <a:chExt cx="989700" cy="989700"/>
          </a:xfrm>
        </p:grpSpPr>
        <p:sp>
          <p:nvSpPr>
            <p:cNvPr id="418" name="Google Shape;418;p51"/>
            <p:cNvSpPr/>
            <p:nvPr/>
          </p:nvSpPr>
          <p:spPr>
            <a:xfrm>
              <a:off x="2657119" y="330292"/>
              <a:ext cx="989700" cy="989700"/>
            </a:xfrm>
            <a:prstGeom prst="ellipse">
              <a:avLst/>
            </a:pr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1"/>
            <p:cNvSpPr/>
            <p:nvPr/>
          </p:nvSpPr>
          <p:spPr>
            <a:xfrm>
              <a:off x="2726903" y="400075"/>
              <a:ext cx="850200" cy="850200"/>
            </a:xfrm>
            <a:prstGeom prst="ellipse">
              <a:avLst/>
            </a:pr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1"/>
            <p:cNvSpPr/>
            <p:nvPr/>
          </p:nvSpPr>
          <p:spPr>
            <a:xfrm>
              <a:off x="2801670" y="474883"/>
              <a:ext cx="700800" cy="700800"/>
            </a:xfrm>
            <a:prstGeom prst="ellipse">
              <a:avLst/>
            </a:pr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1" name="Google Shape;421;p51"/>
          <p:cNvSpPr txBox="1"/>
          <p:nvPr/>
        </p:nvSpPr>
        <p:spPr>
          <a:xfrm>
            <a:off x="2371850" y="2445275"/>
            <a:ext cx="5525100" cy="27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Montserrat"/>
                <a:ea typeface="Montserrat"/>
                <a:cs typeface="Montserrat"/>
                <a:sym typeface="Montserrat"/>
              </a:rPr>
              <a:t>We are happy to take questions if you have any!</a:t>
            </a:r>
            <a:endParaRPr>
              <a:solidFill>
                <a:schemeClr val="accent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8"/>
          <p:cNvSpPr txBox="1"/>
          <p:nvPr>
            <p:ph type="title"/>
          </p:nvPr>
        </p:nvSpPr>
        <p:spPr>
          <a:xfrm>
            <a:off x="586950" y="297525"/>
            <a:ext cx="7970100" cy="73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What is circadian rhythm?</a:t>
            </a:r>
            <a:endParaRPr sz="4200"/>
          </a:p>
        </p:txBody>
      </p:sp>
      <p:sp>
        <p:nvSpPr>
          <p:cNvPr id="278" name="Google Shape;278;p38"/>
          <p:cNvSpPr txBox="1"/>
          <p:nvPr/>
        </p:nvSpPr>
        <p:spPr>
          <a:xfrm>
            <a:off x="82975" y="4743300"/>
            <a:ext cx="8254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aseline="30000" lang="en" sz="1100">
                <a:solidFill>
                  <a:schemeClr val="accent2"/>
                </a:solidFill>
                <a:latin typeface="Montserrat"/>
                <a:ea typeface="Montserrat"/>
                <a:cs typeface="Montserrat"/>
                <a:sym typeface="Montserrat"/>
              </a:rPr>
              <a:t>1,2 </a:t>
            </a:r>
            <a:r>
              <a:rPr lang="en" sz="1100">
                <a:solidFill>
                  <a:schemeClr val="accent2"/>
                </a:solidFill>
                <a:latin typeface="Montserrat"/>
                <a:ea typeface="Montserrat"/>
                <a:cs typeface="Montserrat"/>
                <a:sym typeface="Montserrat"/>
              </a:rPr>
              <a:t>https://www.nobelprize.org/uploads/2018/06/advanced-medicineprize2017.pdf</a:t>
            </a:r>
            <a:endParaRPr sz="1100">
              <a:solidFill>
                <a:schemeClr val="accent2"/>
              </a:solidFill>
              <a:latin typeface="Montserrat"/>
              <a:ea typeface="Montserrat"/>
              <a:cs typeface="Montserrat"/>
              <a:sym typeface="Montserrat"/>
            </a:endParaRPr>
          </a:p>
        </p:txBody>
      </p:sp>
      <p:sp>
        <p:nvSpPr>
          <p:cNvPr id="279" name="Google Shape;279;p38"/>
          <p:cNvSpPr txBox="1"/>
          <p:nvPr/>
        </p:nvSpPr>
        <p:spPr>
          <a:xfrm>
            <a:off x="5952350" y="1410325"/>
            <a:ext cx="2716800" cy="30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2"/>
                </a:solidFill>
                <a:latin typeface="Montserrat"/>
                <a:ea typeface="Montserrat"/>
                <a:cs typeface="Montserrat"/>
                <a:sym typeface="Montserrat"/>
              </a:rPr>
              <a:t>It consists of: </a:t>
            </a:r>
            <a:endParaRPr sz="1600">
              <a:solidFill>
                <a:schemeClr val="accent2"/>
              </a:solidFill>
              <a:latin typeface="Montserrat"/>
              <a:ea typeface="Montserrat"/>
              <a:cs typeface="Montserrat"/>
              <a:sym typeface="Montserrat"/>
            </a:endParaRPr>
          </a:p>
          <a:p>
            <a:pPr indent="-330200" lvl="0" marL="457200" rtl="0" algn="l">
              <a:spcBef>
                <a:spcPts val="0"/>
              </a:spcBef>
              <a:spcAft>
                <a:spcPts val="0"/>
              </a:spcAft>
              <a:buClr>
                <a:schemeClr val="accent2"/>
              </a:buClr>
              <a:buSzPts val="1600"/>
              <a:buFont typeface="Montserrat"/>
              <a:buChar char="-"/>
            </a:pPr>
            <a:r>
              <a:rPr lang="en" sz="1600">
                <a:solidFill>
                  <a:schemeClr val="accent2"/>
                </a:solidFill>
                <a:latin typeface="Montserrat"/>
                <a:ea typeface="Montserrat"/>
                <a:cs typeface="Montserrat"/>
                <a:sym typeface="Montserrat"/>
              </a:rPr>
              <a:t>Self-sustained 24 hour oscillator</a:t>
            </a:r>
            <a:endParaRPr sz="1600">
              <a:solidFill>
                <a:schemeClr val="accent2"/>
              </a:solidFill>
              <a:latin typeface="Montserrat"/>
              <a:ea typeface="Montserrat"/>
              <a:cs typeface="Montserrat"/>
              <a:sym typeface="Montserrat"/>
            </a:endParaRPr>
          </a:p>
          <a:p>
            <a:pPr indent="-330200" lvl="0" marL="457200" rtl="0" algn="l">
              <a:spcBef>
                <a:spcPts val="0"/>
              </a:spcBef>
              <a:spcAft>
                <a:spcPts val="0"/>
              </a:spcAft>
              <a:buClr>
                <a:schemeClr val="accent2"/>
              </a:buClr>
              <a:buSzPts val="1600"/>
              <a:buFont typeface="Montserrat"/>
              <a:buChar char="-"/>
            </a:pPr>
            <a:r>
              <a:rPr lang="en" sz="1600">
                <a:solidFill>
                  <a:schemeClr val="accent2"/>
                </a:solidFill>
                <a:latin typeface="Montserrat"/>
                <a:ea typeface="Montserrat"/>
                <a:cs typeface="Montserrat"/>
                <a:sym typeface="Montserrat"/>
              </a:rPr>
              <a:t>Mechanisms linking the oscillator to external stimuli</a:t>
            </a:r>
            <a:endParaRPr sz="1600">
              <a:solidFill>
                <a:schemeClr val="accent2"/>
              </a:solidFill>
              <a:latin typeface="Montserrat"/>
              <a:ea typeface="Montserrat"/>
              <a:cs typeface="Montserrat"/>
              <a:sym typeface="Montserrat"/>
            </a:endParaRPr>
          </a:p>
          <a:p>
            <a:pPr indent="-330200" lvl="0" marL="457200" rtl="0" algn="l">
              <a:spcBef>
                <a:spcPts val="0"/>
              </a:spcBef>
              <a:spcAft>
                <a:spcPts val="0"/>
              </a:spcAft>
              <a:buClr>
                <a:schemeClr val="accent2"/>
              </a:buClr>
              <a:buSzPts val="1600"/>
              <a:buFont typeface="Montserrat"/>
              <a:buChar char="-"/>
            </a:pPr>
            <a:r>
              <a:rPr lang="en" sz="1600">
                <a:solidFill>
                  <a:schemeClr val="accent2"/>
                </a:solidFill>
                <a:latin typeface="Montserrat"/>
                <a:ea typeface="Montserrat"/>
                <a:cs typeface="Montserrat"/>
                <a:sym typeface="Montserrat"/>
              </a:rPr>
              <a:t>Output mechanisms that regulate scheduling of physiological processes</a:t>
            </a:r>
            <a:r>
              <a:rPr baseline="30000" lang="en" sz="1600">
                <a:solidFill>
                  <a:schemeClr val="accent2"/>
                </a:solidFill>
                <a:latin typeface="Montserrat"/>
                <a:ea typeface="Montserrat"/>
                <a:cs typeface="Montserrat"/>
                <a:sym typeface="Montserrat"/>
              </a:rPr>
              <a:t>2</a:t>
            </a:r>
            <a:endParaRPr baseline="30000" sz="1600">
              <a:solidFill>
                <a:schemeClr val="accent2"/>
              </a:solidFill>
              <a:latin typeface="Montserrat"/>
              <a:ea typeface="Montserrat"/>
              <a:cs typeface="Montserrat"/>
              <a:sym typeface="Montserrat"/>
            </a:endParaRPr>
          </a:p>
        </p:txBody>
      </p:sp>
      <p:pic>
        <p:nvPicPr>
          <p:cNvPr id="280" name="Google Shape;280;p38"/>
          <p:cNvPicPr preferRelativeResize="0"/>
          <p:nvPr/>
        </p:nvPicPr>
        <p:blipFill>
          <a:blip r:embed="rId3">
            <a:alphaModFix/>
          </a:blip>
          <a:stretch>
            <a:fillRect/>
          </a:stretch>
        </p:blipFill>
        <p:spPr>
          <a:xfrm>
            <a:off x="1277550" y="1099613"/>
            <a:ext cx="3847951" cy="2399675"/>
          </a:xfrm>
          <a:prstGeom prst="rect">
            <a:avLst/>
          </a:prstGeom>
          <a:noFill/>
          <a:ln>
            <a:noFill/>
          </a:ln>
        </p:spPr>
      </p:pic>
      <p:sp>
        <p:nvSpPr>
          <p:cNvPr id="281" name="Google Shape;281;p38"/>
          <p:cNvSpPr txBox="1"/>
          <p:nvPr>
            <p:ph idx="1" type="subTitle"/>
          </p:nvPr>
        </p:nvSpPr>
        <p:spPr>
          <a:xfrm>
            <a:off x="350175" y="3585750"/>
            <a:ext cx="5855100" cy="7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From </a:t>
            </a:r>
            <a:r>
              <a:rPr i="1" lang="en" sz="1300"/>
              <a:t>circa dies </a:t>
            </a:r>
            <a:r>
              <a:rPr lang="en" sz="1300"/>
              <a:t>in Latin - meaning around day</a:t>
            </a:r>
            <a:endParaRPr sz="1300"/>
          </a:p>
          <a:p>
            <a:pPr indent="0" lvl="0" marL="0" rtl="0" algn="l">
              <a:spcBef>
                <a:spcPts val="0"/>
              </a:spcBef>
              <a:spcAft>
                <a:spcPts val="0"/>
              </a:spcAft>
              <a:buNone/>
            </a:pPr>
            <a:r>
              <a:rPr lang="en" sz="1300"/>
              <a:t>To adapt to daily environmental light and temperature changes, most organisms evolved an internal biological clock that anticipates day/night cycles and helps them optimize their physiology and behavior</a:t>
            </a:r>
            <a:r>
              <a:rPr baseline="30000" lang="en" sz="1300"/>
              <a:t>1</a:t>
            </a:r>
            <a:endParaRPr baseline="30000" sz="1300"/>
          </a:p>
          <a:p>
            <a:pPr indent="0" lvl="0" marL="0" rtl="0" algn="l">
              <a:spcBef>
                <a:spcPts val="0"/>
              </a:spcBef>
              <a:spcAft>
                <a:spcPts val="0"/>
              </a:spcAft>
              <a:buNone/>
            </a:pPr>
            <a:r>
              <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9"/>
          <p:cNvSpPr/>
          <p:nvPr/>
        </p:nvSpPr>
        <p:spPr>
          <a:xfrm>
            <a:off x="765200" y="1579731"/>
            <a:ext cx="7613400" cy="428700"/>
          </a:xfrm>
          <a:prstGeom prst="roundRect">
            <a:avLst>
              <a:gd fmla="val 50000" name="adj"/>
            </a:avLst>
          </a:pr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9"/>
          <p:cNvSpPr txBox="1"/>
          <p:nvPr>
            <p:ph type="title"/>
          </p:nvPr>
        </p:nvSpPr>
        <p:spPr>
          <a:xfrm>
            <a:off x="719900" y="311600"/>
            <a:ext cx="7704000" cy="477600"/>
          </a:xfrm>
          <a:prstGeom prst="rect">
            <a:avLst/>
          </a:prstGeom>
        </p:spPr>
        <p:txBody>
          <a:bodyPr anchorCtr="0" anchor="t" bIns="91425" lIns="91425" spcFirstLastPara="1" rIns="91425" wrap="square" tIns="91425">
            <a:noAutofit/>
          </a:bodyPr>
          <a:lstStyle/>
          <a:p>
            <a:pPr indent="0" lvl="0" marL="0" rtl="0" algn="ctr">
              <a:lnSpc>
                <a:spcPct val="150000"/>
              </a:lnSpc>
              <a:spcBef>
                <a:spcPts val="1400"/>
              </a:spcBef>
              <a:spcAft>
                <a:spcPts val="0"/>
              </a:spcAft>
              <a:buNone/>
            </a:pPr>
            <a:r>
              <a:rPr lang="en">
                <a:solidFill>
                  <a:srgbClr val="F8FAFF"/>
                </a:solidFill>
              </a:rPr>
              <a:t>Historical milestones</a:t>
            </a:r>
            <a:endParaRPr>
              <a:solidFill>
                <a:srgbClr val="F8FAFF"/>
              </a:solidFill>
            </a:endParaRPr>
          </a:p>
          <a:p>
            <a:pPr indent="0" lvl="0" marL="0" rtl="0" algn="ctr">
              <a:spcBef>
                <a:spcPts val="400"/>
              </a:spcBef>
              <a:spcAft>
                <a:spcPts val="0"/>
              </a:spcAft>
              <a:buNone/>
            </a:pPr>
            <a:r>
              <a:t/>
            </a:r>
            <a:endParaRPr/>
          </a:p>
        </p:txBody>
      </p:sp>
      <p:sp>
        <p:nvSpPr>
          <p:cNvPr id="288" name="Google Shape;288;p39"/>
          <p:cNvSpPr/>
          <p:nvPr/>
        </p:nvSpPr>
        <p:spPr>
          <a:xfrm>
            <a:off x="863513" y="1681043"/>
            <a:ext cx="1797900" cy="2262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9"/>
          <p:cNvSpPr/>
          <p:nvPr/>
        </p:nvSpPr>
        <p:spPr>
          <a:xfrm>
            <a:off x="2736471" y="1681043"/>
            <a:ext cx="1797900" cy="226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9"/>
          <p:cNvSpPr/>
          <p:nvPr/>
        </p:nvSpPr>
        <p:spPr>
          <a:xfrm>
            <a:off x="4609429" y="1681043"/>
            <a:ext cx="1797900" cy="2262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9"/>
          <p:cNvSpPr/>
          <p:nvPr/>
        </p:nvSpPr>
        <p:spPr>
          <a:xfrm>
            <a:off x="6482388" y="1681043"/>
            <a:ext cx="1797900" cy="2262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9"/>
          <p:cNvSpPr txBox="1"/>
          <p:nvPr/>
        </p:nvSpPr>
        <p:spPr>
          <a:xfrm>
            <a:off x="863525" y="2064530"/>
            <a:ext cx="1731600" cy="47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accent2"/>
                </a:solidFill>
                <a:latin typeface="Prata"/>
                <a:ea typeface="Prata"/>
                <a:cs typeface="Prata"/>
                <a:sym typeface="Prata"/>
              </a:rPr>
              <a:t>1729</a:t>
            </a:r>
            <a:endParaRPr sz="2200">
              <a:solidFill>
                <a:schemeClr val="accent2"/>
              </a:solidFill>
              <a:latin typeface="Prata"/>
              <a:ea typeface="Prata"/>
              <a:cs typeface="Prata"/>
              <a:sym typeface="Prata"/>
            </a:endParaRPr>
          </a:p>
        </p:txBody>
      </p:sp>
      <p:sp>
        <p:nvSpPr>
          <p:cNvPr id="293" name="Google Shape;293;p39"/>
          <p:cNvSpPr txBox="1"/>
          <p:nvPr/>
        </p:nvSpPr>
        <p:spPr>
          <a:xfrm>
            <a:off x="2769625" y="2064530"/>
            <a:ext cx="1731600" cy="47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accent2"/>
                </a:solidFill>
                <a:latin typeface="Prata"/>
                <a:ea typeface="Prata"/>
                <a:cs typeface="Prata"/>
                <a:sym typeface="Prata"/>
              </a:rPr>
              <a:t>1930s</a:t>
            </a:r>
            <a:endParaRPr sz="2200">
              <a:solidFill>
                <a:schemeClr val="accent2"/>
              </a:solidFill>
              <a:latin typeface="Prata"/>
              <a:ea typeface="Prata"/>
              <a:cs typeface="Prata"/>
              <a:sym typeface="Prata"/>
            </a:endParaRPr>
          </a:p>
        </p:txBody>
      </p:sp>
      <p:sp>
        <p:nvSpPr>
          <p:cNvPr id="294" name="Google Shape;294;p39"/>
          <p:cNvSpPr txBox="1"/>
          <p:nvPr/>
        </p:nvSpPr>
        <p:spPr>
          <a:xfrm>
            <a:off x="4675725" y="2064530"/>
            <a:ext cx="1731600" cy="47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accent2"/>
                </a:solidFill>
                <a:latin typeface="Prata"/>
                <a:ea typeface="Prata"/>
                <a:cs typeface="Prata"/>
                <a:sym typeface="Prata"/>
              </a:rPr>
              <a:t>1971</a:t>
            </a:r>
            <a:endParaRPr sz="2200">
              <a:solidFill>
                <a:schemeClr val="accent2"/>
              </a:solidFill>
              <a:latin typeface="Prata"/>
              <a:ea typeface="Prata"/>
              <a:cs typeface="Prata"/>
              <a:sym typeface="Prata"/>
            </a:endParaRPr>
          </a:p>
        </p:txBody>
      </p:sp>
      <p:sp>
        <p:nvSpPr>
          <p:cNvPr id="295" name="Google Shape;295;p39"/>
          <p:cNvSpPr txBox="1"/>
          <p:nvPr/>
        </p:nvSpPr>
        <p:spPr>
          <a:xfrm>
            <a:off x="6581825" y="2064530"/>
            <a:ext cx="1731600" cy="47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accent2"/>
                </a:solidFill>
                <a:latin typeface="Prata"/>
                <a:ea typeface="Prata"/>
                <a:cs typeface="Prata"/>
                <a:sym typeface="Prata"/>
              </a:rPr>
              <a:t>1980s</a:t>
            </a:r>
            <a:endParaRPr sz="2200">
              <a:solidFill>
                <a:schemeClr val="accent2"/>
              </a:solidFill>
              <a:latin typeface="Prata"/>
              <a:ea typeface="Prata"/>
              <a:cs typeface="Prata"/>
              <a:sym typeface="Prata"/>
            </a:endParaRPr>
          </a:p>
        </p:txBody>
      </p:sp>
      <p:grpSp>
        <p:nvGrpSpPr>
          <p:cNvPr id="296" name="Google Shape;296;p39"/>
          <p:cNvGrpSpPr/>
          <p:nvPr/>
        </p:nvGrpSpPr>
        <p:grpSpPr>
          <a:xfrm>
            <a:off x="9426891" y="2951796"/>
            <a:ext cx="1670713" cy="1670713"/>
            <a:chOff x="2657119" y="330292"/>
            <a:chExt cx="989700" cy="989700"/>
          </a:xfrm>
        </p:grpSpPr>
        <p:sp>
          <p:nvSpPr>
            <p:cNvPr id="297" name="Google Shape;297;p39"/>
            <p:cNvSpPr/>
            <p:nvPr/>
          </p:nvSpPr>
          <p:spPr>
            <a:xfrm>
              <a:off x="2657119" y="330292"/>
              <a:ext cx="989700" cy="989700"/>
            </a:xfrm>
            <a:prstGeom prst="ellipse">
              <a:avLst/>
            </a:pr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9"/>
            <p:cNvSpPr/>
            <p:nvPr/>
          </p:nvSpPr>
          <p:spPr>
            <a:xfrm>
              <a:off x="2726903" y="400075"/>
              <a:ext cx="850200" cy="850200"/>
            </a:xfrm>
            <a:prstGeom prst="ellipse">
              <a:avLst/>
            </a:pr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9"/>
            <p:cNvSpPr/>
            <p:nvPr/>
          </p:nvSpPr>
          <p:spPr>
            <a:xfrm>
              <a:off x="2801670" y="474883"/>
              <a:ext cx="700800" cy="700800"/>
            </a:xfrm>
            <a:prstGeom prst="ellipse">
              <a:avLst/>
            </a:prstGeom>
            <a:solidFill>
              <a:srgbClr val="FFFFFF">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39"/>
          <p:cNvSpPr txBox="1"/>
          <p:nvPr/>
        </p:nvSpPr>
        <p:spPr>
          <a:xfrm>
            <a:off x="6466175" y="2634946"/>
            <a:ext cx="1962900" cy="126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8FAFF"/>
                </a:solidFill>
                <a:latin typeface="Montserrat"/>
                <a:ea typeface="Montserrat"/>
                <a:cs typeface="Montserrat"/>
                <a:sym typeface="Montserrat"/>
              </a:rPr>
              <a:t>Hall, Rosbash &amp; Young cloned </a:t>
            </a:r>
            <a:r>
              <a:rPr i="1" lang="en" sz="1200">
                <a:solidFill>
                  <a:srgbClr val="F8FAFF"/>
                </a:solidFill>
                <a:latin typeface="Montserrat"/>
                <a:ea typeface="Montserrat"/>
                <a:cs typeface="Montserrat"/>
                <a:sym typeface="Montserrat"/>
              </a:rPr>
              <a:t>period</a:t>
            </a:r>
            <a:r>
              <a:rPr lang="en" sz="1200">
                <a:solidFill>
                  <a:srgbClr val="F8FAFF"/>
                </a:solidFill>
                <a:latin typeface="Montserrat"/>
                <a:ea typeface="Montserrat"/>
                <a:cs typeface="Montserrat"/>
                <a:sym typeface="Montserrat"/>
              </a:rPr>
              <a:t>, revealing the first clock gene</a:t>
            </a:r>
            <a:endParaRPr>
              <a:solidFill>
                <a:schemeClr val="accent2"/>
              </a:solidFill>
              <a:latin typeface="Montserrat"/>
              <a:ea typeface="Montserrat"/>
              <a:cs typeface="Montserrat"/>
              <a:sym typeface="Montserrat"/>
            </a:endParaRPr>
          </a:p>
        </p:txBody>
      </p:sp>
      <p:sp>
        <p:nvSpPr>
          <p:cNvPr id="301" name="Google Shape;301;p39"/>
          <p:cNvSpPr txBox="1"/>
          <p:nvPr/>
        </p:nvSpPr>
        <p:spPr>
          <a:xfrm>
            <a:off x="4526925" y="2542731"/>
            <a:ext cx="1962900" cy="16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8FAFF"/>
                </a:solidFill>
                <a:latin typeface="Montserrat"/>
                <a:ea typeface="Montserrat"/>
                <a:cs typeface="Montserrat"/>
                <a:sym typeface="Montserrat"/>
              </a:rPr>
              <a:t>Benzer &amp; Konopka – Identified </a:t>
            </a:r>
            <a:r>
              <a:rPr i="1" lang="en" sz="1200">
                <a:solidFill>
                  <a:srgbClr val="F8FAFF"/>
                </a:solidFill>
                <a:latin typeface="Montserrat"/>
                <a:ea typeface="Montserrat"/>
                <a:cs typeface="Montserrat"/>
                <a:sym typeface="Montserrat"/>
              </a:rPr>
              <a:t>period</a:t>
            </a:r>
            <a:r>
              <a:rPr lang="en" sz="1200">
                <a:solidFill>
                  <a:srgbClr val="F8FAFF"/>
                </a:solidFill>
                <a:latin typeface="Montserrat"/>
                <a:ea typeface="Montserrat"/>
                <a:cs typeface="Montserrat"/>
                <a:sym typeface="Montserrat"/>
              </a:rPr>
              <a:t> gene in </a:t>
            </a:r>
            <a:r>
              <a:rPr i="1" lang="en" sz="1200">
                <a:solidFill>
                  <a:srgbClr val="F8FAFF"/>
                </a:solidFill>
                <a:latin typeface="Montserrat"/>
                <a:ea typeface="Montserrat"/>
                <a:cs typeface="Montserrat"/>
                <a:sym typeface="Montserrat"/>
              </a:rPr>
              <a:t>Drosophila</a:t>
            </a:r>
            <a:r>
              <a:rPr lang="en" sz="1200">
                <a:solidFill>
                  <a:srgbClr val="F8FAFF"/>
                </a:solidFill>
                <a:latin typeface="Montserrat"/>
                <a:ea typeface="Montserrat"/>
                <a:cs typeface="Montserrat"/>
                <a:sym typeface="Montserrat"/>
              </a:rPr>
              <a:t> mutants (arrhythmic, short/long-period flies)</a:t>
            </a:r>
            <a:endParaRPr>
              <a:solidFill>
                <a:schemeClr val="accent2"/>
              </a:solidFill>
              <a:latin typeface="Montserrat"/>
              <a:ea typeface="Montserrat"/>
              <a:cs typeface="Montserrat"/>
              <a:sym typeface="Montserrat"/>
            </a:endParaRPr>
          </a:p>
        </p:txBody>
      </p:sp>
      <p:sp>
        <p:nvSpPr>
          <p:cNvPr id="302" name="Google Shape;302;p39"/>
          <p:cNvSpPr txBox="1"/>
          <p:nvPr/>
        </p:nvSpPr>
        <p:spPr>
          <a:xfrm>
            <a:off x="747875" y="2542727"/>
            <a:ext cx="1962900" cy="16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accent2"/>
                </a:solidFill>
                <a:latin typeface="Montserrat"/>
                <a:ea typeface="Montserrat"/>
                <a:cs typeface="Montserrat"/>
                <a:sym typeface="Montserrat"/>
              </a:rPr>
              <a:t>De Mairan – Mimosa plant rhythms in darkness (first evidence of endogenous clock)</a:t>
            </a:r>
            <a:endParaRPr sz="1200">
              <a:solidFill>
                <a:schemeClr val="accent2"/>
              </a:solidFill>
              <a:latin typeface="Montserrat"/>
              <a:ea typeface="Montserrat"/>
              <a:cs typeface="Montserrat"/>
              <a:sym typeface="Montserrat"/>
            </a:endParaRPr>
          </a:p>
        </p:txBody>
      </p:sp>
      <p:sp>
        <p:nvSpPr>
          <p:cNvPr id="303" name="Google Shape;303;p39"/>
          <p:cNvSpPr txBox="1"/>
          <p:nvPr/>
        </p:nvSpPr>
        <p:spPr>
          <a:xfrm>
            <a:off x="2653975" y="2634940"/>
            <a:ext cx="1962900" cy="108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8FAFF"/>
                </a:solidFill>
                <a:latin typeface="Montserrat"/>
                <a:ea typeface="Montserrat"/>
                <a:cs typeface="Montserrat"/>
                <a:sym typeface="Montserrat"/>
              </a:rPr>
              <a:t>Bünning – Inherited circadian rhythms in plants</a:t>
            </a:r>
            <a:endParaRPr sz="1200">
              <a:solidFill>
                <a:srgbClr val="F8FAFF"/>
              </a:solidFill>
              <a:latin typeface="Montserrat"/>
              <a:ea typeface="Montserrat"/>
              <a:cs typeface="Montserrat"/>
              <a:sym typeface="Montserrat"/>
            </a:endParaRPr>
          </a:p>
        </p:txBody>
      </p:sp>
      <p:sp>
        <p:nvSpPr>
          <p:cNvPr id="304" name="Google Shape;304;p39"/>
          <p:cNvSpPr txBox="1"/>
          <p:nvPr/>
        </p:nvSpPr>
        <p:spPr>
          <a:xfrm>
            <a:off x="45675" y="4740625"/>
            <a:ext cx="5783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accent2"/>
                </a:solidFill>
                <a:latin typeface="Montserrat"/>
                <a:ea typeface="Montserrat"/>
                <a:cs typeface="Montserrat"/>
                <a:sym typeface="Montserrat"/>
              </a:rPr>
              <a:t>https://www.nobelprize.org/uploads/2018/06/advanced-medicineprize2017.pdf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0"/>
          <p:cNvSpPr txBox="1"/>
          <p:nvPr>
            <p:ph type="title"/>
          </p:nvPr>
        </p:nvSpPr>
        <p:spPr>
          <a:xfrm>
            <a:off x="720000" y="265925"/>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 Mairan - Mimosa plant rhythms in darkness</a:t>
            </a:r>
            <a:endParaRPr/>
          </a:p>
        </p:txBody>
      </p:sp>
      <p:pic>
        <p:nvPicPr>
          <p:cNvPr id="310" name="Google Shape;310;p40"/>
          <p:cNvPicPr preferRelativeResize="0"/>
          <p:nvPr/>
        </p:nvPicPr>
        <p:blipFill>
          <a:blip r:embed="rId3">
            <a:alphaModFix/>
          </a:blip>
          <a:stretch>
            <a:fillRect/>
          </a:stretch>
        </p:blipFill>
        <p:spPr>
          <a:xfrm>
            <a:off x="819300" y="1334475"/>
            <a:ext cx="3054300" cy="3360474"/>
          </a:xfrm>
          <a:prstGeom prst="rect">
            <a:avLst/>
          </a:prstGeom>
          <a:noFill/>
          <a:ln>
            <a:noFill/>
          </a:ln>
        </p:spPr>
      </p:pic>
      <p:sp>
        <p:nvSpPr>
          <p:cNvPr id="311" name="Google Shape;311;p40"/>
          <p:cNvSpPr txBox="1"/>
          <p:nvPr/>
        </p:nvSpPr>
        <p:spPr>
          <a:xfrm>
            <a:off x="4220825" y="1635625"/>
            <a:ext cx="4512000" cy="275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200">
                <a:solidFill>
                  <a:srgbClr val="F7FAFB"/>
                </a:solidFill>
                <a:latin typeface="Montserrat"/>
                <a:ea typeface="Montserrat"/>
                <a:cs typeface="Montserrat"/>
                <a:sym typeface="Montserrat"/>
              </a:rPr>
              <a:t>In 1729</a:t>
            </a:r>
            <a:r>
              <a:rPr lang="en" sz="1200">
                <a:solidFill>
                  <a:srgbClr val="F7FAFB"/>
                </a:solidFill>
                <a:latin typeface="Montserrat"/>
                <a:ea typeface="Montserrat"/>
                <a:cs typeface="Montserrat"/>
                <a:sym typeface="Montserrat"/>
              </a:rPr>
              <a:t>, Jean-Jacques d’Ortous de Mairan observed the </a:t>
            </a:r>
            <a:r>
              <a:rPr b="1" lang="en" sz="1200">
                <a:solidFill>
                  <a:srgbClr val="F7FAFB"/>
                </a:solidFill>
                <a:latin typeface="Montserrat"/>
                <a:ea typeface="Montserrat"/>
                <a:cs typeface="Montserrat"/>
                <a:sym typeface="Montserrat"/>
              </a:rPr>
              <a:t>mimosa plant's leaves</a:t>
            </a:r>
            <a:r>
              <a:rPr lang="en" sz="1200">
                <a:solidFill>
                  <a:srgbClr val="F7FAFB"/>
                </a:solidFill>
                <a:latin typeface="Montserrat"/>
                <a:ea typeface="Montserrat"/>
                <a:cs typeface="Montserrat"/>
                <a:sym typeface="Montserrat"/>
              </a:rPr>
              <a:t> opening and closing on a 24-hour cycle.</a:t>
            </a:r>
            <a:endParaRPr sz="1200">
              <a:solidFill>
                <a:srgbClr val="F7FAFB"/>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The leaves still followed this rhythm in </a:t>
            </a:r>
            <a:r>
              <a:rPr b="1" lang="en" sz="1200">
                <a:solidFill>
                  <a:srgbClr val="F7FAFB"/>
                </a:solidFill>
                <a:latin typeface="Montserrat"/>
                <a:ea typeface="Montserrat"/>
                <a:cs typeface="Montserrat"/>
                <a:sym typeface="Montserrat"/>
              </a:rPr>
              <a:t>complete darkness</a:t>
            </a:r>
            <a:r>
              <a:rPr lang="en" sz="1200">
                <a:solidFill>
                  <a:srgbClr val="F7FAFB"/>
                </a:solidFill>
                <a:latin typeface="Montserrat"/>
                <a:ea typeface="Montserrat"/>
                <a:cs typeface="Montserrat"/>
                <a:sym typeface="Montserrat"/>
              </a:rPr>
              <a:t>, indicating that the rhythm was </a:t>
            </a:r>
            <a:r>
              <a:rPr b="1" lang="en" sz="1200">
                <a:solidFill>
                  <a:srgbClr val="F7FAFB"/>
                </a:solidFill>
                <a:latin typeface="Montserrat"/>
                <a:ea typeface="Montserrat"/>
                <a:cs typeface="Montserrat"/>
                <a:sym typeface="Montserrat"/>
              </a:rPr>
              <a:t>internal</a:t>
            </a:r>
            <a:r>
              <a:rPr lang="en" sz="1200">
                <a:solidFill>
                  <a:srgbClr val="F7FAFB"/>
                </a:solidFill>
                <a:latin typeface="Montserrat"/>
                <a:ea typeface="Montserrat"/>
                <a:cs typeface="Montserrat"/>
                <a:sym typeface="Montserrat"/>
              </a:rPr>
              <a:t> rather than simply a response to external cues like light.</a:t>
            </a:r>
            <a:endParaRPr sz="1200">
              <a:solidFill>
                <a:srgbClr val="F7FAFB"/>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This was the first evidence of an </a:t>
            </a:r>
            <a:r>
              <a:rPr b="1" lang="en" sz="1200">
                <a:solidFill>
                  <a:srgbClr val="F7FAFB"/>
                </a:solidFill>
                <a:latin typeface="Montserrat"/>
                <a:ea typeface="Montserrat"/>
                <a:cs typeface="Montserrat"/>
                <a:sym typeface="Montserrat"/>
              </a:rPr>
              <a:t>endogenous biological clock</a:t>
            </a:r>
            <a:r>
              <a:rPr lang="en" sz="1200">
                <a:solidFill>
                  <a:srgbClr val="F7FAFB"/>
                </a:solidFill>
                <a:latin typeface="Montserrat"/>
                <a:ea typeface="Montserrat"/>
                <a:cs typeface="Montserrat"/>
                <a:sym typeface="Montserrat"/>
              </a:rPr>
              <a:t>, setting the foundation for the study of circadian rhythms.</a:t>
            </a:r>
            <a:endParaRPr sz="1200">
              <a:solidFill>
                <a:srgbClr val="F7FAFB"/>
              </a:solidFill>
              <a:latin typeface="Montserrat"/>
              <a:ea typeface="Montserrat"/>
              <a:cs typeface="Montserrat"/>
              <a:sym typeface="Montserrat"/>
            </a:endParaRPr>
          </a:p>
          <a:p>
            <a:pPr indent="0" lvl="0" marL="0" rtl="0" algn="l">
              <a:spcBef>
                <a:spcPts val="1200"/>
              </a:spcBef>
              <a:spcAft>
                <a:spcPts val="0"/>
              </a:spcAft>
              <a:buNone/>
            </a:pPr>
            <a:r>
              <a:t/>
            </a:r>
            <a:endParaRPr sz="1300">
              <a:solidFill>
                <a:srgbClr val="F7FAFB"/>
              </a:solidFill>
              <a:latin typeface="Montserrat"/>
              <a:ea typeface="Montserrat"/>
              <a:cs typeface="Montserrat"/>
              <a:sym typeface="Montserrat"/>
            </a:endParaRPr>
          </a:p>
        </p:txBody>
      </p:sp>
      <p:sp>
        <p:nvSpPr>
          <p:cNvPr id="312" name="Google Shape;312;p40"/>
          <p:cNvSpPr txBox="1"/>
          <p:nvPr/>
        </p:nvSpPr>
        <p:spPr>
          <a:xfrm>
            <a:off x="51900" y="4746850"/>
            <a:ext cx="5783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accent2"/>
                </a:solidFill>
                <a:latin typeface="Montserrat"/>
                <a:ea typeface="Montserrat"/>
                <a:cs typeface="Montserrat"/>
                <a:sym typeface="Montserrat"/>
              </a:rPr>
              <a:t>https://www.nobelprize.org/uploads/2018/06/advanced-medicineprize2017.pdf</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1"/>
          <p:cNvSpPr txBox="1"/>
          <p:nvPr>
            <p:ph type="title"/>
          </p:nvPr>
        </p:nvSpPr>
        <p:spPr>
          <a:xfrm>
            <a:off x="1499850" y="530875"/>
            <a:ext cx="61443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Bünning - Inherited circadian rhythms in plants</a:t>
            </a:r>
            <a:endParaRPr/>
          </a:p>
        </p:txBody>
      </p:sp>
      <p:sp>
        <p:nvSpPr>
          <p:cNvPr id="318" name="Google Shape;318;p41"/>
          <p:cNvSpPr txBox="1"/>
          <p:nvPr/>
        </p:nvSpPr>
        <p:spPr>
          <a:xfrm>
            <a:off x="1461750" y="2220050"/>
            <a:ext cx="5828700" cy="19518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In the </a:t>
            </a:r>
            <a:r>
              <a:rPr b="1" lang="en" sz="1200">
                <a:solidFill>
                  <a:srgbClr val="F7FAFB"/>
                </a:solidFill>
                <a:latin typeface="Montserrat"/>
                <a:ea typeface="Montserrat"/>
                <a:cs typeface="Montserrat"/>
                <a:sym typeface="Montserrat"/>
              </a:rPr>
              <a:t>1930s</a:t>
            </a:r>
            <a:r>
              <a:rPr lang="en" sz="1200">
                <a:solidFill>
                  <a:srgbClr val="F7FAFB"/>
                </a:solidFill>
                <a:latin typeface="Montserrat"/>
                <a:ea typeface="Montserrat"/>
                <a:cs typeface="Montserrat"/>
                <a:sym typeface="Montserrat"/>
              </a:rPr>
              <a:t>, </a:t>
            </a:r>
            <a:r>
              <a:rPr b="1" lang="en" sz="1200">
                <a:solidFill>
                  <a:srgbClr val="F7FAFB"/>
                </a:solidFill>
                <a:latin typeface="Montserrat"/>
                <a:ea typeface="Montserrat"/>
                <a:cs typeface="Montserrat"/>
                <a:sym typeface="Montserrat"/>
              </a:rPr>
              <a:t>Erwin Bünning</a:t>
            </a:r>
            <a:r>
              <a:rPr lang="en" sz="1200">
                <a:solidFill>
                  <a:srgbClr val="F7FAFB"/>
                </a:solidFill>
                <a:latin typeface="Montserrat"/>
                <a:ea typeface="Montserrat"/>
                <a:cs typeface="Montserrat"/>
                <a:sym typeface="Montserrat"/>
              </a:rPr>
              <a:t> demonstrated that circadian rhythms in </a:t>
            </a:r>
            <a:r>
              <a:rPr b="1" lang="en" sz="1200">
                <a:solidFill>
                  <a:srgbClr val="F7FAFB"/>
                </a:solidFill>
                <a:latin typeface="Montserrat"/>
                <a:ea typeface="Montserrat"/>
                <a:cs typeface="Montserrat"/>
                <a:sym typeface="Montserrat"/>
              </a:rPr>
              <a:t>plants</a:t>
            </a:r>
            <a:r>
              <a:rPr lang="en" sz="1200">
                <a:solidFill>
                  <a:srgbClr val="F7FAFB"/>
                </a:solidFill>
                <a:latin typeface="Montserrat"/>
                <a:ea typeface="Montserrat"/>
                <a:cs typeface="Montserrat"/>
                <a:sym typeface="Montserrat"/>
              </a:rPr>
              <a:t> could be </a:t>
            </a:r>
            <a:r>
              <a:rPr b="1" lang="en" sz="1200">
                <a:solidFill>
                  <a:srgbClr val="F7FAFB"/>
                </a:solidFill>
                <a:latin typeface="Montserrat"/>
                <a:ea typeface="Montserrat"/>
                <a:cs typeface="Montserrat"/>
                <a:sym typeface="Montserrat"/>
              </a:rPr>
              <a:t>inherited</a:t>
            </a:r>
            <a:r>
              <a:rPr lang="en" sz="1200">
                <a:solidFill>
                  <a:srgbClr val="F7FAFB"/>
                </a:solidFill>
                <a:latin typeface="Montserrat"/>
                <a:ea typeface="Montserrat"/>
                <a:cs typeface="Montserrat"/>
                <a:sym typeface="Montserrat"/>
              </a:rPr>
              <a:t>.</a:t>
            </a:r>
            <a:endParaRPr sz="1200">
              <a:solidFill>
                <a:srgbClr val="F7FAFB"/>
              </a:solidFill>
              <a:latin typeface="Montserrat"/>
              <a:ea typeface="Montserrat"/>
              <a:cs typeface="Montserrat"/>
              <a:sym typeface="Montserrat"/>
            </a:endParaRPr>
          </a:p>
          <a:p>
            <a:pPr indent="0" lvl="0" marL="45720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This discovery showed that circadian rhythms were not just environmental responses but were instead </a:t>
            </a:r>
            <a:r>
              <a:rPr b="1" lang="en" sz="1200">
                <a:solidFill>
                  <a:srgbClr val="F7FAFB"/>
                </a:solidFill>
                <a:latin typeface="Montserrat"/>
                <a:ea typeface="Montserrat"/>
                <a:cs typeface="Montserrat"/>
                <a:sym typeface="Montserrat"/>
              </a:rPr>
              <a:t>genetically encoded</a:t>
            </a:r>
            <a:r>
              <a:rPr lang="en" sz="1200">
                <a:solidFill>
                  <a:srgbClr val="F7FAFB"/>
                </a:solidFill>
                <a:latin typeface="Montserrat"/>
                <a:ea typeface="Montserrat"/>
                <a:cs typeface="Montserrat"/>
                <a:sym typeface="Montserrat"/>
              </a:rPr>
              <a:t>.</a:t>
            </a:r>
            <a:endParaRPr sz="1200">
              <a:solidFill>
                <a:srgbClr val="F7FAFB"/>
              </a:solidFill>
              <a:latin typeface="Montserrat"/>
              <a:ea typeface="Montserrat"/>
              <a:cs typeface="Montserrat"/>
              <a:sym typeface="Montserrat"/>
            </a:endParaRPr>
          </a:p>
          <a:p>
            <a:pPr indent="0" lvl="0" marL="457200" rtl="0" algn="l">
              <a:lnSpc>
                <a:spcPct val="115000"/>
              </a:lnSpc>
              <a:spcBef>
                <a:spcPts val="1200"/>
              </a:spcBef>
              <a:spcAft>
                <a:spcPts val="1200"/>
              </a:spcAft>
              <a:buNone/>
            </a:pPr>
            <a:r>
              <a:rPr lang="en" sz="1200">
                <a:solidFill>
                  <a:srgbClr val="F7FAFB"/>
                </a:solidFill>
                <a:latin typeface="Montserrat"/>
                <a:ea typeface="Montserrat"/>
                <a:cs typeface="Montserrat"/>
                <a:sym typeface="Montserrat"/>
              </a:rPr>
              <a:t>The ability to inherit and pass down rhythms highlighted that </a:t>
            </a:r>
            <a:r>
              <a:rPr b="1" lang="en" sz="1200">
                <a:solidFill>
                  <a:srgbClr val="F7FAFB"/>
                </a:solidFill>
                <a:latin typeface="Montserrat"/>
                <a:ea typeface="Montserrat"/>
                <a:cs typeface="Montserrat"/>
                <a:sym typeface="Montserrat"/>
              </a:rPr>
              <a:t>circadian control was intrinsic to organisms</a:t>
            </a:r>
            <a:r>
              <a:rPr lang="en" sz="1200">
                <a:solidFill>
                  <a:srgbClr val="F7FAFB"/>
                </a:solidFill>
                <a:latin typeface="Montserrat"/>
                <a:ea typeface="Montserrat"/>
                <a:cs typeface="Montserrat"/>
                <a:sym typeface="Montserrat"/>
              </a:rPr>
              <a:t>, not dependent on external conditions.</a:t>
            </a:r>
            <a:endParaRPr sz="1200">
              <a:solidFill>
                <a:srgbClr val="F7FAFB"/>
              </a:solidFill>
              <a:latin typeface="Montserrat"/>
              <a:ea typeface="Montserrat"/>
              <a:cs typeface="Montserrat"/>
              <a:sym typeface="Montserrat"/>
            </a:endParaRPr>
          </a:p>
        </p:txBody>
      </p:sp>
      <p:sp>
        <p:nvSpPr>
          <p:cNvPr id="319" name="Google Shape;319;p41"/>
          <p:cNvSpPr txBox="1"/>
          <p:nvPr/>
        </p:nvSpPr>
        <p:spPr>
          <a:xfrm>
            <a:off x="45675" y="4740625"/>
            <a:ext cx="5783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accent2"/>
                </a:solidFill>
                <a:latin typeface="Montserrat"/>
                <a:ea typeface="Montserrat"/>
                <a:cs typeface="Montserrat"/>
                <a:sym typeface="Montserrat"/>
              </a:rPr>
              <a:t>https://www.nobelprize.org/uploads/2018/06/advanced-medicineprize2017.pdf</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2"/>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7FAFB"/>
                </a:solidFill>
              </a:rPr>
              <a:t>Benzer &amp; Konopka - Identified </a:t>
            </a:r>
            <a:r>
              <a:rPr i="1" lang="en">
                <a:solidFill>
                  <a:srgbClr val="F7FAFB"/>
                </a:solidFill>
              </a:rPr>
              <a:t>period</a:t>
            </a:r>
            <a:r>
              <a:rPr lang="en">
                <a:solidFill>
                  <a:srgbClr val="F7FAFB"/>
                </a:solidFill>
              </a:rPr>
              <a:t> gene in Drosophila mutants</a:t>
            </a:r>
            <a:endParaRPr>
              <a:solidFill>
                <a:srgbClr val="F7FAFB"/>
              </a:solidFill>
            </a:endParaRPr>
          </a:p>
        </p:txBody>
      </p:sp>
      <p:sp>
        <p:nvSpPr>
          <p:cNvPr id="325" name="Google Shape;325;p42"/>
          <p:cNvSpPr txBox="1"/>
          <p:nvPr/>
        </p:nvSpPr>
        <p:spPr>
          <a:xfrm>
            <a:off x="913600" y="1845450"/>
            <a:ext cx="7254000" cy="2684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In the </a:t>
            </a:r>
            <a:r>
              <a:rPr b="1" lang="en" sz="1200">
                <a:solidFill>
                  <a:srgbClr val="F7FAFB"/>
                </a:solidFill>
                <a:latin typeface="Montserrat"/>
                <a:ea typeface="Montserrat"/>
                <a:cs typeface="Montserrat"/>
                <a:sym typeface="Montserrat"/>
              </a:rPr>
              <a:t>1970s</a:t>
            </a:r>
            <a:r>
              <a:rPr lang="en" sz="1200">
                <a:solidFill>
                  <a:srgbClr val="F7FAFB"/>
                </a:solidFill>
                <a:latin typeface="Montserrat"/>
                <a:ea typeface="Montserrat"/>
                <a:cs typeface="Montserrat"/>
                <a:sym typeface="Montserrat"/>
              </a:rPr>
              <a:t>, </a:t>
            </a:r>
            <a:r>
              <a:rPr b="1" lang="en" sz="1200">
                <a:solidFill>
                  <a:srgbClr val="F7FAFB"/>
                </a:solidFill>
                <a:latin typeface="Montserrat"/>
                <a:ea typeface="Montserrat"/>
                <a:cs typeface="Montserrat"/>
                <a:sym typeface="Montserrat"/>
              </a:rPr>
              <a:t>Benzer and Konopka</a:t>
            </a:r>
            <a:r>
              <a:rPr lang="en" sz="1200">
                <a:solidFill>
                  <a:srgbClr val="F7FAFB"/>
                </a:solidFill>
                <a:latin typeface="Montserrat"/>
                <a:ea typeface="Montserrat"/>
                <a:cs typeface="Montserrat"/>
                <a:sym typeface="Montserrat"/>
              </a:rPr>
              <a:t> used </a:t>
            </a:r>
            <a:r>
              <a:rPr b="1" lang="en" sz="1200">
                <a:solidFill>
                  <a:srgbClr val="F7FAFB"/>
                </a:solidFill>
                <a:latin typeface="Montserrat"/>
                <a:ea typeface="Montserrat"/>
                <a:cs typeface="Montserrat"/>
                <a:sym typeface="Montserrat"/>
              </a:rPr>
              <a:t>Drosophila (fruit flies)</a:t>
            </a:r>
            <a:r>
              <a:rPr lang="en" sz="1200">
                <a:solidFill>
                  <a:srgbClr val="F7FAFB"/>
                </a:solidFill>
                <a:latin typeface="Montserrat"/>
                <a:ea typeface="Montserrat"/>
                <a:cs typeface="Montserrat"/>
                <a:sym typeface="Montserrat"/>
              </a:rPr>
              <a:t> to explore the genetic basis of circadian rhythms.</a:t>
            </a:r>
            <a:endParaRPr sz="1200">
              <a:solidFill>
                <a:srgbClr val="F7FAFB"/>
              </a:solidFill>
              <a:latin typeface="Montserrat"/>
              <a:ea typeface="Montserrat"/>
              <a:cs typeface="Montserrat"/>
              <a:sym typeface="Montserrat"/>
            </a:endParaRPr>
          </a:p>
          <a:p>
            <a:pPr indent="0" lvl="0" marL="45720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They identified the </a:t>
            </a:r>
            <a:r>
              <a:rPr b="1" lang="en" sz="1200">
                <a:solidFill>
                  <a:srgbClr val="F7FAFB"/>
                </a:solidFill>
                <a:latin typeface="Montserrat"/>
                <a:ea typeface="Montserrat"/>
                <a:cs typeface="Montserrat"/>
                <a:sym typeface="Montserrat"/>
              </a:rPr>
              <a:t>period gene</a:t>
            </a:r>
            <a:r>
              <a:rPr lang="en" sz="1200">
                <a:solidFill>
                  <a:srgbClr val="F7FAFB"/>
                </a:solidFill>
                <a:latin typeface="Montserrat"/>
                <a:ea typeface="Montserrat"/>
                <a:cs typeface="Montserrat"/>
                <a:sym typeface="Montserrat"/>
              </a:rPr>
              <a:t> (</a:t>
            </a:r>
            <a:r>
              <a:rPr i="1" lang="en" sz="1200">
                <a:solidFill>
                  <a:srgbClr val="F7FAFB"/>
                </a:solidFill>
                <a:latin typeface="Montserrat"/>
                <a:ea typeface="Montserrat"/>
                <a:cs typeface="Montserrat"/>
                <a:sym typeface="Montserrat"/>
              </a:rPr>
              <a:t>per</a:t>
            </a:r>
            <a:r>
              <a:rPr lang="en" sz="1200">
                <a:solidFill>
                  <a:srgbClr val="F7FAFB"/>
                </a:solidFill>
                <a:latin typeface="Montserrat"/>
                <a:ea typeface="Montserrat"/>
                <a:cs typeface="Montserrat"/>
                <a:sym typeface="Montserrat"/>
              </a:rPr>
              <a:t>), which controls the rhythm of the flies.</a:t>
            </a:r>
            <a:endParaRPr sz="1200">
              <a:solidFill>
                <a:srgbClr val="F7FAFB"/>
              </a:solidFill>
              <a:latin typeface="Montserrat"/>
              <a:ea typeface="Montserrat"/>
              <a:cs typeface="Montserrat"/>
              <a:sym typeface="Montserrat"/>
            </a:endParaRPr>
          </a:p>
          <a:p>
            <a:pPr indent="0" lvl="0" marL="457200" rtl="0" algn="l">
              <a:lnSpc>
                <a:spcPct val="115000"/>
              </a:lnSpc>
              <a:spcBef>
                <a:spcPts val="1200"/>
              </a:spcBef>
              <a:spcAft>
                <a:spcPts val="0"/>
              </a:spcAft>
              <a:buNone/>
            </a:pPr>
            <a:r>
              <a:rPr b="1" lang="en" sz="1200">
                <a:solidFill>
                  <a:srgbClr val="F7FAFB"/>
                </a:solidFill>
                <a:latin typeface="Montserrat"/>
                <a:ea typeface="Montserrat"/>
                <a:cs typeface="Montserrat"/>
                <a:sym typeface="Montserrat"/>
              </a:rPr>
              <a:t>Mutants</a:t>
            </a:r>
            <a:r>
              <a:rPr lang="en" sz="1200">
                <a:solidFill>
                  <a:srgbClr val="F7FAFB"/>
                </a:solidFill>
                <a:latin typeface="Montserrat"/>
                <a:ea typeface="Montserrat"/>
                <a:cs typeface="Montserrat"/>
                <a:sym typeface="Montserrat"/>
              </a:rPr>
              <a:t> of the </a:t>
            </a:r>
            <a:r>
              <a:rPr i="1" lang="en" sz="1200">
                <a:solidFill>
                  <a:srgbClr val="F7FAFB"/>
                </a:solidFill>
                <a:latin typeface="Montserrat"/>
                <a:ea typeface="Montserrat"/>
                <a:cs typeface="Montserrat"/>
                <a:sym typeface="Montserrat"/>
              </a:rPr>
              <a:t>period</a:t>
            </a:r>
            <a:r>
              <a:rPr lang="en" sz="1200">
                <a:solidFill>
                  <a:srgbClr val="F7FAFB"/>
                </a:solidFill>
                <a:latin typeface="Montserrat"/>
                <a:ea typeface="Montserrat"/>
                <a:cs typeface="Montserrat"/>
                <a:sym typeface="Montserrat"/>
              </a:rPr>
              <a:t> gene showed different behaviors:</a:t>
            </a:r>
            <a:endParaRPr sz="1200">
              <a:solidFill>
                <a:srgbClr val="F7FAFB"/>
              </a:solidFill>
              <a:latin typeface="Montserrat"/>
              <a:ea typeface="Montserrat"/>
              <a:cs typeface="Montserrat"/>
              <a:sym typeface="Montserrat"/>
            </a:endParaRPr>
          </a:p>
          <a:p>
            <a:pPr indent="-304800" lvl="1" marL="914400" rtl="0" algn="l">
              <a:lnSpc>
                <a:spcPct val="115000"/>
              </a:lnSpc>
              <a:spcBef>
                <a:spcPts val="1200"/>
              </a:spcBef>
              <a:spcAft>
                <a:spcPts val="0"/>
              </a:spcAft>
              <a:buClr>
                <a:srgbClr val="F7FAFB"/>
              </a:buClr>
              <a:buSzPts val="1200"/>
              <a:buChar char="○"/>
            </a:pPr>
            <a:r>
              <a:rPr b="1" lang="en" sz="1200">
                <a:solidFill>
                  <a:srgbClr val="F7FAFB"/>
                </a:solidFill>
                <a:latin typeface="Montserrat"/>
                <a:ea typeface="Montserrat"/>
                <a:cs typeface="Montserrat"/>
                <a:sym typeface="Montserrat"/>
              </a:rPr>
              <a:t>Arrhythmic flies</a:t>
            </a:r>
            <a:r>
              <a:rPr lang="en" sz="1200">
                <a:solidFill>
                  <a:srgbClr val="F7FAFB"/>
                </a:solidFill>
                <a:latin typeface="Montserrat"/>
                <a:ea typeface="Montserrat"/>
                <a:cs typeface="Montserrat"/>
                <a:sym typeface="Montserrat"/>
              </a:rPr>
              <a:t> (no rhythm),</a:t>
            </a:r>
            <a:endParaRPr sz="1200">
              <a:solidFill>
                <a:srgbClr val="F7FAFB"/>
              </a:solidFill>
              <a:latin typeface="Montserrat"/>
              <a:ea typeface="Montserrat"/>
              <a:cs typeface="Montserrat"/>
              <a:sym typeface="Montserrat"/>
            </a:endParaRPr>
          </a:p>
          <a:p>
            <a:pPr indent="-304800" lvl="1" marL="914400" rtl="0" algn="l">
              <a:lnSpc>
                <a:spcPct val="115000"/>
              </a:lnSpc>
              <a:spcBef>
                <a:spcPts val="0"/>
              </a:spcBef>
              <a:spcAft>
                <a:spcPts val="0"/>
              </a:spcAft>
              <a:buClr>
                <a:srgbClr val="F7FAFB"/>
              </a:buClr>
              <a:buSzPts val="1200"/>
              <a:buChar char="○"/>
            </a:pPr>
            <a:r>
              <a:rPr b="1" lang="en" sz="1200">
                <a:solidFill>
                  <a:srgbClr val="F7FAFB"/>
                </a:solidFill>
                <a:latin typeface="Montserrat"/>
                <a:ea typeface="Montserrat"/>
                <a:cs typeface="Montserrat"/>
                <a:sym typeface="Montserrat"/>
              </a:rPr>
              <a:t>Short-period flies</a:t>
            </a:r>
            <a:r>
              <a:rPr lang="en" sz="1200">
                <a:solidFill>
                  <a:srgbClr val="F7FAFB"/>
                </a:solidFill>
                <a:latin typeface="Montserrat"/>
                <a:ea typeface="Montserrat"/>
                <a:cs typeface="Montserrat"/>
                <a:sym typeface="Montserrat"/>
              </a:rPr>
              <a:t> (faster rhythms),</a:t>
            </a:r>
            <a:endParaRPr sz="1200">
              <a:solidFill>
                <a:srgbClr val="F7FAFB"/>
              </a:solidFill>
              <a:latin typeface="Montserrat"/>
              <a:ea typeface="Montserrat"/>
              <a:cs typeface="Montserrat"/>
              <a:sym typeface="Montserrat"/>
            </a:endParaRPr>
          </a:p>
          <a:p>
            <a:pPr indent="-304800" lvl="1" marL="914400" rtl="0" algn="l">
              <a:lnSpc>
                <a:spcPct val="115000"/>
              </a:lnSpc>
              <a:spcBef>
                <a:spcPts val="0"/>
              </a:spcBef>
              <a:spcAft>
                <a:spcPts val="0"/>
              </a:spcAft>
              <a:buClr>
                <a:srgbClr val="F7FAFB"/>
              </a:buClr>
              <a:buSzPts val="1200"/>
              <a:buChar char="○"/>
            </a:pPr>
            <a:r>
              <a:rPr b="1" lang="en" sz="1200">
                <a:solidFill>
                  <a:srgbClr val="F7FAFB"/>
                </a:solidFill>
                <a:latin typeface="Montserrat"/>
                <a:ea typeface="Montserrat"/>
                <a:cs typeface="Montserrat"/>
                <a:sym typeface="Montserrat"/>
              </a:rPr>
              <a:t>Long-period flies</a:t>
            </a:r>
            <a:r>
              <a:rPr lang="en" sz="1200">
                <a:solidFill>
                  <a:srgbClr val="F7FAFB"/>
                </a:solidFill>
                <a:latin typeface="Montserrat"/>
                <a:ea typeface="Montserrat"/>
                <a:cs typeface="Montserrat"/>
                <a:sym typeface="Montserrat"/>
              </a:rPr>
              <a:t> (slower rhythms).</a:t>
            </a:r>
            <a:endParaRPr sz="1200">
              <a:solidFill>
                <a:srgbClr val="F7FAFB"/>
              </a:solidFill>
              <a:latin typeface="Montserrat"/>
              <a:ea typeface="Montserrat"/>
              <a:cs typeface="Montserrat"/>
              <a:sym typeface="Montserrat"/>
            </a:endParaRPr>
          </a:p>
          <a:p>
            <a:pPr indent="0" lvl="0" marL="457200" rtl="0" algn="l">
              <a:lnSpc>
                <a:spcPct val="115000"/>
              </a:lnSpc>
              <a:spcBef>
                <a:spcPts val="1200"/>
              </a:spcBef>
              <a:spcAft>
                <a:spcPts val="1200"/>
              </a:spcAft>
              <a:buNone/>
            </a:pPr>
            <a:r>
              <a:rPr lang="en" sz="1200">
                <a:solidFill>
                  <a:srgbClr val="F7FAFB"/>
                </a:solidFill>
                <a:latin typeface="Montserrat"/>
                <a:ea typeface="Montserrat"/>
                <a:cs typeface="Montserrat"/>
                <a:sym typeface="Montserrat"/>
              </a:rPr>
              <a:t>This was the </a:t>
            </a:r>
            <a:r>
              <a:rPr b="1" lang="en" sz="1200">
                <a:solidFill>
                  <a:srgbClr val="F7FAFB"/>
                </a:solidFill>
                <a:latin typeface="Montserrat"/>
                <a:ea typeface="Montserrat"/>
                <a:cs typeface="Montserrat"/>
                <a:sym typeface="Montserrat"/>
              </a:rPr>
              <a:t>first genetic evidence</a:t>
            </a:r>
            <a:r>
              <a:rPr lang="en" sz="1200">
                <a:solidFill>
                  <a:srgbClr val="F7FAFB"/>
                </a:solidFill>
                <a:latin typeface="Montserrat"/>
                <a:ea typeface="Montserrat"/>
                <a:cs typeface="Montserrat"/>
                <a:sym typeface="Montserrat"/>
              </a:rPr>
              <a:t> linking a specific gene to the regulation of circadian rhythms.</a:t>
            </a:r>
            <a:endParaRPr sz="1200">
              <a:solidFill>
                <a:srgbClr val="F7FAFB"/>
              </a:solidFill>
              <a:latin typeface="Montserrat"/>
              <a:ea typeface="Montserrat"/>
              <a:cs typeface="Montserrat"/>
              <a:sym typeface="Montserrat"/>
            </a:endParaRPr>
          </a:p>
        </p:txBody>
      </p:sp>
      <p:sp>
        <p:nvSpPr>
          <p:cNvPr id="326" name="Google Shape;326;p42"/>
          <p:cNvSpPr txBox="1"/>
          <p:nvPr/>
        </p:nvSpPr>
        <p:spPr>
          <a:xfrm>
            <a:off x="45675" y="4740625"/>
            <a:ext cx="5783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accent2"/>
                </a:solidFill>
                <a:latin typeface="Montserrat"/>
                <a:ea typeface="Montserrat"/>
                <a:cs typeface="Montserrat"/>
                <a:sym typeface="Montserrat"/>
              </a:rPr>
              <a:t>https://www.nobelprize.org/uploads/2018/06/advanced-medicineprize2017.pdf</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3"/>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7FAFB"/>
                </a:solidFill>
              </a:rPr>
              <a:t>Hall, Rosbash &amp; Young – Cloning of the </a:t>
            </a:r>
            <a:r>
              <a:rPr i="1" lang="en">
                <a:solidFill>
                  <a:srgbClr val="F7FAFB"/>
                </a:solidFill>
              </a:rPr>
              <a:t>period</a:t>
            </a:r>
            <a:r>
              <a:rPr lang="en">
                <a:solidFill>
                  <a:srgbClr val="F7FAFB"/>
                </a:solidFill>
              </a:rPr>
              <a:t> Gene</a:t>
            </a:r>
            <a:endParaRPr>
              <a:solidFill>
                <a:srgbClr val="F7FAFB"/>
              </a:solidFill>
            </a:endParaRPr>
          </a:p>
        </p:txBody>
      </p:sp>
      <p:sp>
        <p:nvSpPr>
          <p:cNvPr id="332" name="Google Shape;332;p43"/>
          <p:cNvSpPr txBox="1"/>
          <p:nvPr/>
        </p:nvSpPr>
        <p:spPr>
          <a:xfrm>
            <a:off x="720000" y="2055575"/>
            <a:ext cx="7286400" cy="1739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In the </a:t>
            </a:r>
            <a:r>
              <a:rPr b="1" lang="en" sz="1200">
                <a:solidFill>
                  <a:srgbClr val="F7FAFB"/>
                </a:solidFill>
                <a:latin typeface="Montserrat"/>
                <a:ea typeface="Montserrat"/>
                <a:cs typeface="Montserrat"/>
                <a:sym typeface="Montserrat"/>
              </a:rPr>
              <a:t>1980s-1990s</a:t>
            </a:r>
            <a:r>
              <a:rPr lang="en" sz="1200">
                <a:solidFill>
                  <a:srgbClr val="F7FAFB"/>
                </a:solidFill>
                <a:latin typeface="Montserrat"/>
                <a:ea typeface="Montserrat"/>
                <a:cs typeface="Montserrat"/>
                <a:sym typeface="Montserrat"/>
              </a:rPr>
              <a:t>, </a:t>
            </a:r>
            <a:r>
              <a:rPr b="1" lang="en" sz="1200">
                <a:solidFill>
                  <a:srgbClr val="F7FAFB"/>
                </a:solidFill>
                <a:latin typeface="Montserrat"/>
                <a:ea typeface="Montserrat"/>
                <a:cs typeface="Montserrat"/>
                <a:sym typeface="Montserrat"/>
              </a:rPr>
              <a:t>Michael Rosbash</a:t>
            </a:r>
            <a:r>
              <a:rPr lang="en" sz="1200">
                <a:solidFill>
                  <a:srgbClr val="F7FAFB"/>
                </a:solidFill>
                <a:latin typeface="Montserrat"/>
                <a:ea typeface="Montserrat"/>
                <a:cs typeface="Montserrat"/>
                <a:sym typeface="Montserrat"/>
              </a:rPr>
              <a:t>, </a:t>
            </a:r>
            <a:r>
              <a:rPr b="1" lang="en" sz="1200">
                <a:solidFill>
                  <a:srgbClr val="F7FAFB"/>
                </a:solidFill>
                <a:latin typeface="Montserrat"/>
                <a:ea typeface="Montserrat"/>
                <a:cs typeface="Montserrat"/>
                <a:sym typeface="Montserrat"/>
              </a:rPr>
              <a:t>Jeffrey Hall</a:t>
            </a:r>
            <a:r>
              <a:rPr lang="en" sz="1200">
                <a:solidFill>
                  <a:srgbClr val="F7FAFB"/>
                </a:solidFill>
                <a:latin typeface="Montserrat"/>
                <a:ea typeface="Montserrat"/>
                <a:cs typeface="Montserrat"/>
                <a:sym typeface="Montserrat"/>
              </a:rPr>
              <a:t>, and </a:t>
            </a:r>
            <a:r>
              <a:rPr b="1" lang="en" sz="1200">
                <a:solidFill>
                  <a:srgbClr val="F7FAFB"/>
                </a:solidFill>
                <a:latin typeface="Montserrat"/>
                <a:ea typeface="Montserrat"/>
                <a:cs typeface="Montserrat"/>
                <a:sym typeface="Montserrat"/>
              </a:rPr>
              <a:t>Michael Young</a:t>
            </a:r>
            <a:r>
              <a:rPr lang="en" sz="1200">
                <a:solidFill>
                  <a:srgbClr val="F7FAFB"/>
                </a:solidFill>
                <a:latin typeface="Montserrat"/>
                <a:ea typeface="Montserrat"/>
                <a:cs typeface="Montserrat"/>
                <a:sym typeface="Montserrat"/>
              </a:rPr>
              <a:t> </a:t>
            </a:r>
            <a:r>
              <a:rPr b="1" lang="en" sz="1200">
                <a:solidFill>
                  <a:srgbClr val="F7FAFB"/>
                </a:solidFill>
                <a:latin typeface="Montserrat"/>
                <a:ea typeface="Montserrat"/>
                <a:cs typeface="Montserrat"/>
                <a:sym typeface="Montserrat"/>
              </a:rPr>
              <a:t>cloned the </a:t>
            </a:r>
            <a:r>
              <a:rPr b="1" i="1" lang="en" sz="1200">
                <a:solidFill>
                  <a:srgbClr val="F7FAFB"/>
                </a:solidFill>
                <a:latin typeface="Montserrat"/>
                <a:ea typeface="Montserrat"/>
                <a:cs typeface="Montserrat"/>
                <a:sym typeface="Montserrat"/>
              </a:rPr>
              <a:t>period</a:t>
            </a:r>
            <a:r>
              <a:rPr b="1" lang="en" sz="1200">
                <a:solidFill>
                  <a:srgbClr val="F7FAFB"/>
                </a:solidFill>
                <a:latin typeface="Montserrat"/>
                <a:ea typeface="Montserrat"/>
                <a:cs typeface="Montserrat"/>
                <a:sym typeface="Montserrat"/>
              </a:rPr>
              <a:t> gene</a:t>
            </a:r>
            <a:r>
              <a:rPr lang="en" sz="1200">
                <a:solidFill>
                  <a:srgbClr val="F7FAFB"/>
                </a:solidFill>
                <a:latin typeface="Montserrat"/>
                <a:ea typeface="Montserrat"/>
                <a:cs typeface="Montserrat"/>
                <a:sym typeface="Montserrat"/>
              </a:rPr>
              <a:t> (</a:t>
            </a:r>
            <a:r>
              <a:rPr i="1" lang="en" sz="1200">
                <a:solidFill>
                  <a:srgbClr val="F7FAFB"/>
                </a:solidFill>
                <a:latin typeface="Montserrat"/>
                <a:ea typeface="Montserrat"/>
                <a:cs typeface="Montserrat"/>
                <a:sym typeface="Montserrat"/>
              </a:rPr>
              <a:t>per</a:t>
            </a:r>
            <a:r>
              <a:rPr lang="en" sz="1200">
                <a:solidFill>
                  <a:srgbClr val="F7FAFB"/>
                </a:solidFill>
                <a:latin typeface="Montserrat"/>
                <a:ea typeface="Montserrat"/>
                <a:cs typeface="Montserrat"/>
                <a:sym typeface="Montserrat"/>
              </a:rPr>
              <a:t>) in </a:t>
            </a:r>
            <a:r>
              <a:rPr b="1" lang="en" sz="1200">
                <a:solidFill>
                  <a:srgbClr val="F7FAFB"/>
                </a:solidFill>
                <a:latin typeface="Montserrat"/>
                <a:ea typeface="Montserrat"/>
                <a:cs typeface="Montserrat"/>
                <a:sym typeface="Montserrat"/>
              </a:rPr>
              <a:t>Drosophila</a:t>
            </a:r>
            <a:r>
              <a:rPr lang="en" sz="1200">
                <a:solidFill>
                  <a:srgbClr val="F7FAFB"/>
                </a:solidFill>
                <a:latin typeface="Montserrat"/>
                <a:ea typeface="Montserrat"/>
                <a:cs typeface="Montserrat"/>
                <a:sym typeface="Montserrat"/>
              </a:rPr>
              <a:t>.</a:t>
            </a:r>
            <a:endParaRPr sz="1200">
              <a:solidFill>
                <a:srgbClr val="F7FAFB"/>
              </a:solidFill>
              <a:latin typeface="Montserrat"/>
              <a:ea typeface="Montserrat"/>
              <a:cs typeface="Montserrat"/>
              <a:sym typeface="Montserrat"/>
            </a:endParaRPr>
          </a:p>
          <a:p>
            <a:pPr indent="0" lvl="0" marL="457200" rtl="0" algn="l">
              <a:lnSpc>
                <a:spcPct val="115000"/>
              </a:lnSpc>
              <a:spcBef>
                <a:spcPts val="1200"/>
              </a:spcBef>
              <a:spcAft>
                <a:spcPts val="0"/>
              </a:spcAft>
              <a:buNone/>
            </a:pPr>
            <a:r>
              <a:rPr lang="en" sz="1200">
                <a:solidFill>
                  <a:srgbClr val="F7FAFB"/>
                </a:solidFill>
                <a:latin typeface="Montserrat"/>
                <a:ea typeface="Montserrat"/>
                <a:cs typeface="Montserrat"/>
                <a:sym typeface="Montserrat"/>
              </a:rPr>
              <a:t>This was a breakthrough, allowing scientists to </a:t>
            </a:r>
            <a:r>
              <a:rPr b="1" lang="en" sz="1200">
                <a:solidFill>
                  <a:srgbClr val="F7FAFB"/>
                </a:solidFill>
                <a:latin typeface="Montserrat"/>
                <a:ea typeface="Montserrat"/>
                <a:cs typeface="Montserrat"/>
                <a:sym typeface="Montserrat"/>
              </a:rPr>
              <a:t>study the molecular basis</a:t>
            </a:r>
            <a:r>
              <a:rPr lang="en" sz="1200">
                <a:solidFill>
                  <a:srgbClr val="F7FAFB"/>
                </a:solidFill>
                <a:latin typeface="Montserrat"/>
                <a:ea typeface="Montserrat"/>
                <a:cs typeface="Montserrat"/>
                <a:sym typeface="Montserrat"/>
              </a:rPr>
              <a:t> of circadian rhythms.</a:t>
            </a:r>
            <a:endParaRPr sz="1200">
              <a:solidFill>
                <a:srgbClr val="F7FAFB"/>
              </a:solidFill>
              <a:latin typeface="Montserrat"/>
              <a:ea typeface="Montserrat"/>
              <a:cs typeface="Montserrat"/>
              <a:sym typeface="Montserrat"/>
            </a:endParaRPr>
          </a:p>
          <a:p>
            <a:pPr indent="0" lvl="0" marL="457200" rtl="0" algn="l">
              <a:lnSpc>
                <a:spcPct val="115000"/>
              </a:lnSpc>
              <a:spcBef>
                <a:spcPts val="1200"/>
              </a:spcBef>
              <a:spcAft>
                <a:spcPts val="1200"/>
              </a:spcAft>
              <a:buNone/>
            </a:pPr>
            <a:r>
              <a:rPr lang="en" sz="1200">
                <a:solidFill>
                  <a:srgbClr val="F7FAFB"/>
                </a:solidFill>
                <a:latin typeface="Montserrat"/>
                <a:ea typeface="Montserrat"/>
                <a:cs typeface="Montserrat"/>
                <a:sym typeface="Montserrat"/>
              </a:rPr>
              <a:t>Their work led to the discovery that the </a:t>
            </a:r>
            <a:r>
              <a:rPr b="1" i="1" lang="en" sz="1200">
                <a:solidFill>
                  <a:srgbClr val="F7FAFB"/>
                </a:solidFill>
                <a:latin typeface="Montserrat"/>
                <a:ea typeface="Montserrat"/>
                <a:cs typeface="Montserrat"/>
                <a:sym typeface="Montserrat"/>
              </a:rPr>
              <a:t>per</a:t>
            </a:r>
            <a:r>
              <a:rPr b="1" lang="en" sz="1200">
                <a:solidFill>
                  <a:srgbClr val="F7FAFB"/>
                </a:solidFill>
                <a:latin typeface="Montserrat"/>
                <a:ea typeface="Montserrat"/>
                <a:cs typeface="Montserrat"/>
                <a:sym typeface="Montserrat"/>
              </a:rPr>
              <a:t> gene</a:t>
            </a:r>
            <a:r>
              <a:rPr lang="en" sz="1200">
                <a:solidFill>
                  <a:srgbClr val="F7FAFB"/>
                </a:solidFill>
                <a:latin typeface="Montserrat"/>
                <a:ea typeface="Montserrat"/>
                <a:cs typeface="Montserrat"/>
                <a:sym typeface="Montserrat"/>
              </a:rPr>
              <a:t> produces a </a:t>
            </a:r>
            <a:r>
              <a:rPr b="1" lang="en" sz="1200">
                <a:solidFill>
                  <a:srgbClr val="F7FAFB"/>
                </a:solidFill>
                <a:latin typeface="Montserrat"/>
                <a:ea typeface="Montserrat"/>
                <a:cs typeface="Montserrat"/>
                <a:sym typeface="Montserrat"/>
              </a:rPr>
              <a:t>protein</a:t>
            </a:r>
            <a:r>
              <a:rPr lang="en" sz="1200">
                <a:solidFill>
                  <a:srgbClr val="F7FAFB"/>
                </a:solidFill>
                <a:latin typeface="Montserrat"/>
                <a:ea typeface="Montserrat"/>
                <a:cs typeface="Montserrat"/>
                <a:sym typeface="Montserrat"/>
              </a:rPr>
              <a:t> that cycles in a feedback loop, crucial for maintaining circadian rhythms.</a:t>
            </a:r>
            <a:endParaRPr sz="1200">
              <a:solidFill>
                <a:srgbClr val="F7FAFB"/>
              </a:solidFill>
              <a:latin typeface="Montserrat"/>
              <a:ea typeface="Montserrat"/>
              <a:cs typeface="Montserrat"/>
              <a:sym typeface="Montserrat"/>
            </a:endParaRPr>
          </a:p>
        </p:txBody>
      </p:sp>
      <p:sp>
        <p:nvSpPr>
          <p:cNvPr id="333" name="Google Shape;333;p43"/>
          <p:cNvSpPr txBox="1"/>
          <p:nvPr/>
        </p:nvSpPr>
        <p:spPr>
          <a:xfrm>
            <a:off x="45675" y="4740625"/>
            <a:ext cx="5783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accent2"/>
                </a:solidFill>
                <a:latin typeface="Montserrat"/>
                <a:ea typeface="Montserrat"/>
                <a:cs typeface="Montserrat"/>
                <a:sym typeface="Montserrat"/>
              </a:rPr>
              <a:t>https://www.nobelprize.org/uploads/2018/06/advanced-medicineprize2017.pdf</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4"/>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TTFL Mechanism: How circadian clocks work</a:t>
            </a:r>
            <a:endParaRPr/>
          </a:p>
        </p:txBody>
      </p:sp>
      <p:sp>
        <p:nvSpPr>
          <p:cNvPr id="339" name="Google Shape;339;p44"/>
          <p:cNvSpPr txBox="1"/>
          <p:nvPr/>
        </p:nvSpPr>
        <p:spPr>
          <a:xfrm>
            <a:off x="622200" y="1731775"/>
            <a:ext cx="7487100" cy="11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Montserrat"/>
                <a:ea typeface="Montserrat"/>
                <a:cs typeface="Montserrat"/>
                <a:sym typeface="Montserrat"/>
              </a:rPr>
              <a:t>The circadian rhythm is orchestrated by a network of core ‘clock genes’ that are organised into transcription–translation feedback loops (TTFLs), producing oscillations with a period of approximately 24 hours.</a:t>
            </a:r>
            <a:r>
              <a:rPr baseline="30000" lang="en">
                <a:solidFill>
                  <a:schemeClr val="accent2"/>
                </a:solidFill>
                <a:latin typeface="Montserrat"/>
                <a:ea typeface="Montserrat"/>
                <a:cs typeface="Montserrat"/>
                <a:sym typeface="Montserrat"/>
              </a:rPr>
              <a:t>1</a:t>
            </a:r>
            <a:endParaRPr>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a:solidFill>
                  <a:schemeClr val="accent2"/>
                </a:solidFill>
                <a:latin typeface="Montserrat"/>
                <a:ea typeface="Montserrat"/>
                <a:cs typeface="Montserrat"/>
                <a:sym typeface="Montserrat"/>
              </a:rPr>
              <a:t>Very generally, these clock genes (specifically PERIOD) are transcribed into mRNA, and translated into proteins. Then, these “clock proteins” accumulate and eventually inhibit their own gene’s transcription.</a:t>
            </a:r>
            <a:r>
              <a:rPr baseline="30000" lang="en">
                <a:solidFill>
                  <a:schemeClr val="accent2"/>
                </a:solidFill>
                <a:latin typeface="Montserrat"/>
                <a:ea typeface="Montserrat"/>
                <a:cs typeface="Montserrat"/>
                <a:sym typeface="Montserrat"/>
              </a:rPr>
              <a:t>2</a:t>
            </a:r>
            <a:endParaRPr baseline="30000">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a:solidFill>
                  <a:schemeClr val="accent2"/>
                </a:solidFill>
                <a:latin typeface="Montserrat"/>
                <a:ea typeface="Montserrat"/>
                <a:cs typeface="Montserrat"/>
                <a:sym typeface="Montserrat"/>
              </a:rPr>
              <a:t>The series of discoveries on fruit flies on this mechanism by Hall, Rosbash, Young (1984) won them the 2017 Nobel Prize of Medicine. </a:t>
            </a:r>
            <a:endParaRPr>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a:solidFill>
                <a:schemeClr val="accent2"/>
              </a:solidFill>
              <a:latin typeface="Montserrat"/>
              <a:ea typeface="Montserrat"/>
              <a:cs typeface="Montserrat"/>
              <a:sym typeface="Montserrat"/>
            </a:endParaRPr>
          </a:p>
        </p:txBody>
      </p:sp>
      <p:sp>
        <p:nvSpPr>
          <p:cNvPr id="340" name="Google Shape;340;p44"/>
          <p:cNvSpPr txBox="1"/>
          <p:nvPr/>
        </p:nvSpPr>
        <p:spPr>
          <a:xfrm>
            <a:off x="684425" y="4531675"/>
            <a:ext cx="70827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Montserrat"/>
              <a:ea typeface="Montserrat"/>
              <a:cs typeface="Montserrat"/>
              <a:sym typeface="Montserrat"/>
            </a:endParaRPr>
          </a:p>
        </p:txBody>
      </p:sp>
      <p:sp>
        <p:nvSpPr>
          <p:cNvPr id="341" name="Google Shape;341;p44"/>
          <p:cNvSpPr txBox="1"/>
          <p:nvPr/>
        </p:nvSpPr>
        <p:spPr>
          <a:xfrm>
            <a:off x="202025" y="4594325"/>
            <a:ext cx="74871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aseline="30000" lang="en" sz="1200">
                <a:solidFill>
                  <a:schemeClr val="accent2"/>
                </a:solidFill>
                <a:latin typeface="Montserrat"/>
                <a:ea typeface="Montserrat"/>
                <a:cs typeface="Montserrat"/>
                <a:sym typeface="Montserrat"/>
              </a:rPr>
              <a:t>1 </a:t>
            </a:r>
            <a:r>
              <a:rPr lang="en" sz="1200" u="sng">
                <a:solidFill>
                  <a:schemeClr val="hlink"/>
                </a:solidFill>
                <a:latin typeface="Montserrat"/>
                <a:ea typeface="Montserrat"/>
                <a:cs typeface="Montserrat"/>
                <a:sym typeface="Montserrat"/>
                <a:hlinkClick r:id="rId3"/>
              </a:rPr>
              <a:t>https://www.sciencedirect.com/science/article/pii/S2213020915000294</a:t>
            </a:r>
            <a:endParaRPr sz="1200">
              <a:solidFill>
                <a:schemeClr val="accent2"/>
              </a:solidFill>
              <a:latin typeface="Montserrat"/>
              <a:ea typeface="Montserrat"/>
              <a:cs typeface="Montserrat"/>
              <a:sym typeface="Montserrat"/>
            </a:endParaRPr>
          </a:p>
          <a:p>
            <a:pPr indent="0" lvl="0" marL="0" rtl="0" algn="l">
              <a:spcBef>
                <a:spcPts val="0"/>
              </a:spcBef>
              <a:spcAft>
                <a:spcPts val="0"/>
              </a:spcAft>
              <a:buNone/>
            </a:pPr>
            <a:r>
              <a:rPr baseline="30000" lang="en" sz="1200" u="sng">
                <a:solidFill>
                  <a:schemeClr val="hlink"/>
                </a:solidFill>
                <a:latin typeface="Montserrat"/>
                <a:ea typeface="Montserrat"/>
                <a:cs typeface="Montserrat"/>
                <a:sym typeface="Montserrat"/>
                <a:hlinkClick r:id="rId4"/>
              </a:rPr>
              <a:t>2 </a:t>
            </a:r>
            <a:r>
              <a:rPr lang="en" sz="1200" u="sng">
                <a:solidFill>
                  <a:schemeClr val="hlink"/>
                </a:solidFill>
                <a:latin typeface="Montserrat"/>
                <a:ea typeface="Montserrat"/>
                <a:cs typeface="Montserrat"/>
                <a:sym typeface="Montserrat"/>
                <a:hlinkClick r:id="rId5"/>
              </a:rPr>
              <a:t>https://www.nobelprize.org/prizes/medicine/2017/press-release/</a:t>
            </a:r>
            <a:endParaRPr sz="1200">
              <a:solidFill>
                <a:schemeClr val="accent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5"/>
          <p:cNvSpPr txBox="1"/>
          <p:nvPr/>
        </p:nvSpPr>
        <p:spPr>
          <a:xfrm>
            <a:off x="367050" y="311100"/>
            <a:ext cx="8409900" cy="110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Prata"/>
                <a:ea typeface="Prata"/>
                <a:cs typeface="Prata"/>
                <a:sym typeface="Prata"/>
              </a:rPr>
              <a:t>Nighttime: Gene </a:t>
            </a:r>
            <a:r>
              <a:rPr lang="en" sz="3000">
                <a:solidFill>
                  <a:schemeClr val="accent2"/>
                </a:solidFill>
                <a:latin typeface="Prata"/>
                <a:ea typeface="Prata"/>
                <a:cs typeface="Prata"/>
                <a:sym typeface="Prata"/>
              </a:rPr>
              <a:t>suppression</a:t>
            </a:r>
            <a:endParaRPr sz="3000">
              <a:solidFill>
                <a:schemeClr val="accent2"/>
              </a:solidFill>
              <a:latin typeface="Prata"/>
              <a:ea typeface="Prata"/>
              <a:cs typeface="Prata"/>
              <a:sym typeface="Prata"/>
            </a:endParaRPr>
          </a:p>
        </p:txBody>
      </p:sp>
      <p:sp>
        <p:nvSpPr>
          <p:cNvPr id="347" name="Google Shape;347;p45"/>
          <p:cNvSpPr txBox="1"/>
          <p:nvPr/>
        </p:nvSpPr>
        <p:spPr>
          <a:xfrm>
            <a:off x="549575" y="4811650"/>
            <a:ext cx="7507800" cy="2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latin typeface="Montserrat"/>
                <a:ea typeface="Montserrat"/>
                <a:cs typeface="Montserrat"/>
                <a:sym typeface="Montserrat"/>
                <a:hlinkClick r:id="rId3"/>
              </a:rPr>
              <a:t>https://www.nobelprize.org/uploads/2018/06/advanced-medicineprize2017.pdf</a:t>
            </a:r>
            <a:endParaRPr sz="1100">
              <a:solidFill>
                <a:schemeClr val="accent2"/>
              </a:solidFill>
              <a:latin typeface="Montserrat"/>
              <a:ea typeface="Montserrat"/>
              <a:cs typeface="Montserrat"/>
              <a:sym typeface="Montserrat"/>
            </a:endParaRPr>
          </a:p>
        </p:txBody>
      </p:sp>
      <p:sp>
        <p:nvSpPr>
          <p:cNvPr id="348" name="Google Shape;348;p45"/>
          <p:cNvSpPr txBox="1"/>
          <p:nvPr/>
        </p:nvSpPr>
        <p:spPr>
          <a:xfrm>
            <a:off x="3877850" y="1125150"/>
            <a:ext cx="5141700" cy="28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2"/>
                </a:solidFill>
                <a:latin typeface="Montserrat"/>
                <a:ea typeface="Montserrat"/>
                <a:cs typeface="Montserrat"/>
                <a:sym typeface="Montserrat"/>
              </a:rPr>
              <a:t>At night, </a:t>
            </a:r>
            <a:r>
              <a:rPr i="1" lang="en" sz="1200">
                <a:solidFill>
                  <a:schemeClr val="accent2"/>
                </a:solidFill>
                <a:latin typeface="Montserrat"/>
                <a:ea typeface="Montserrat"/>
                <a:cs typeface="Montserrat"/>
                <a:sym typeface="Montserrat"/>
              </a:rPr>
              <a:t>PERIOD</a:t>
            </a:r>
            <a:r>
              <a:rPr lang="en" sz="1200">
                <a:solidFill>
                  <a:schemeClr val="accent2"/>
                </a:solidFill>
                <a:latin typeface="Montserrat"/>
                <a:ea typeface="Montserrat"/>
                <a:cs typeface="Montserrat"/>
                <a:sym typeface="Montserrat"/>
              </a:rPr>
              <a:t> and </a:t>
            </a:r>
            <a:r>
              <a:rPr i="1" lang="en" sz="1200">
                <a:solidFill>
                  <a:schemeClr val="accent2"/>
                </a:solidFill>
                <a:latin typeface="Montserrat"/>
                <a:ea typeface="Montserrat"/>
                <a:cs typeface="Montserrat"/>
                <a:sym typeface="Montserrat"/>
              </a:rPr>
              <a:t>TIMELESS</a:t>
            </a:r>
            <a:r>
              <a:rPr lang="en" sz="1200">
                <a:solidFill>
                  <a:schemeClr val="accent2"/>
                </a:solidFill>
                <a:latin typeface="Montserrat"/>
                <a:ea typeface="Montserrat"/>
                <a:cs typeface="Montserrat"/>
                <a:sym typeface="Montserrat"/>
              </a:rPr>
              <a:t> genes are transcribed, producing PER and TIM proteins, with PER protein accumulating several hours after the peak in period mRNA. TIM protein also oscillates and is critical for PER stability.</a:t>
            </a:r>
            <a:br>
              <a:rPr lang="en" sz="1200">
                <a:solidFill>
                  <a:schemeClr val="accent2"/>
                </a:solidFill>
                <a:latin typeface="Montserrat"/>
                <a:ea typeface="Montserrat"/>
                <a:cs typeface="Montserrat"/>
                <a:sym typeface="Montserrat"/>
              </a:rPr>
            </a:br>
            <a:endParaRPr sz="1200">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sz="1200">
                <a:solidFill>
                  <a:schemeClr val="accent2"/>
                </a:solidFill>
                <a:latin typeface="Montserrat"/>
                <a:ea typeface="Montserrat"/>
                <a:cs typeface="Montserrat"/>
                <a:sym typeface="Montserrat"/>
              </a:rPr>
              <a:t>TIM binds to PER, enabling PER nuclear accumulation and repression of </a:t>
            </a:r>
            <a:r>
              <a:rPr i="1" lang="en" sz="1200">
                <a:solidFill>
                  <a:schemeClr val="accent2"/>
                </a:solidFill>
                <a:latin typeface="Montserrat"/>
                <a:ea typeface="Montserrat"/>
                <a:cs typeface="Montserrat"/>
                <a:sym typeface="Montserrat"/>
              </a:rPr>
              <a:t>per</a:t>
            </a:r>
            <a:r>
              <a:rPr lang="en" sz="1200">
                <a:solidFill>
                  <a:schemeClr val="accent2"/>
                </a:solidFill>
                <a:latin typeface="Montserrat"/>
                <a:ea typeface="Montserrat"/>
                <a:cs typeface="Montserrat"/>
                <a:sym typeface="Montserrat"/>
              </a:rPr>
              <a:t> transcription. PER-TIM complex accumulates in the cytoplasm early in the night.</a:t>
            </a:r>
            <a:br>
              <a:rPr lang="en" sz="1200">
                <a:solidFill>
                  <a:schemeClr val="accent2"/>
                </a:solidFill>
                <a:latin typeface="Montserrat"/>
                <a:ea typeface="Montserrat"/>
                <a:cs typeface="Montserrat"/>
                <a:sym typeface="Montserrat"/>
              </a:rPr>
            </a:br>
            <a:endParaRPr sz="1200">
              <a:solidFill>
                <a:schemeClr val="accent2"/>
              </a:solidFill>
              <a:latin typeface="Montserrat"/>
              <a:ea typeface="Montserrat"/>
              <a:cs typeface="Montserrat"/>
              <a:sym typeface="Montserrat"/>
            </a:endParaRPr>
          </a:p>
          <a:p>
            <a:pPr indent="0" lvl="0" marL="0" rtl="0" algn="l">
              <a:spcBef>
                <a:spcPts val="0"/>
              </a:spcBef>
              <a:spcAft>
                <a:spcPts val="0"/>
              </a:spcAft>
              <a:buNone/>
            </a:pPr>
            <a:br>
              <a:rPr lang="en" sz="1200">
                <a:solidFill>
                  <a:schemeClr val="accent2"/>
                </a:solidFill>
                <a:latin typeface="Montserrat"/>
                <a:ea typeface="Montserrat"/>
                <a:cs typeface="Montserrat"/>
                <a:sym typeface="Montserrat"/>
              </a:rPr>
            </a:br>
            <a:r>
              <a:rPr lang="en" sz="1200">
                <a:solidFill>
                  <a:schemeClr val="accent2"/>
                </a:solidFill>
                <a:latin typeface="Montserrat"/>
                <a:ea typeface="Montserrat"/>
                <a:cs typeface="Montserrat"/>
                <a:sym typeface="Montserrat"/>
              </a:rPr>
              <a:t>CLOCK (CLK) and CYCLE (CYC) are two transcription factors encoded by the </a:t>
            </a:r>
            <a:r>
              <a:rPr i="1" lang="en" sz="1200">
                <a:solidFill>
                  <a:schemeClr val="accent2"/>
                </a:solidFill>
                <a:latin typeface="Montserrat"/>
                <a:ea typeface="Montserrat"/>
                <a:cs typeface="Montserrat"/>
                <a:sym typeface="Montserrat"/>
              </a:rPr>
              <a:t>clock</a:t>
            </a:r>
            <a:r>
              <a:rPr lang="en" sz="1200">
                <a:solidFill>
                  <a:schemeClr val="accent2"/>
                </a:solidFill>
                <a:latin typeface="Montserrat"/>
                <a:ea typeface="Montserrat"/>
                <a:cs typeface="Montserrat"/>
                <a:sym typeface="Montserrat"/>
              </a:rPr>
              <a:t> and </a:t>
            </a:r>
            <a:r>
              <a:rPr i="1" lang="en" sz="1200">
                <a:solidFill>
                  <a:schemeClr val="accent2"/>
                </a:solidFill>
                <a:latin typeface="Montserrat"/>
                <a:ea typeface="Montserrat"/>
                <a:cs typeface="Montserrat"/>
                <a:sym typeface="Montserrat"/>
              </a:rPr>
              <a:t>cycle</a:t>
            </a:r>
            <a:r>
              <a:rPr lang="en" sz="1200">
                <a:solidFill>
                  <a:schemeClr val="accent2"/>
                </a:solidFill>
                <a:latin typeface="Montserrat"/>
                <a:ea typeface="Montserrat"/>
                <a:cs typeface="Montserrat"/>
                <a:sym typeface="Montserrat"/>
              </a:rPr>
              <a:t> genes, activate transcription of </a:t>
            </a:r>
            <a:r>
              <a:rPr i="1" lang="en" sz="1200">
                <a:solidFill>
                  <a:schemeClr val="accent2"/>
                </a:solidFill>
                <a:latin typeface="Montserrat"/>
                <a:ea typeface="Montserrat"/>
                <a:cs typeface="Montserrat"/>
                <a:sym typeface="Montserrat"/>
              </a:rPr>
              <a:t>per</a:t>
            </a:r>
            <a:r>
              <a:rPr lang="en" sz="1200">
                <a:solidFill>
                  <a:schemeClr val="accent2"/>
                </a:solidFill>
                <a:latin typeface="Montserrat"/>
                <a:ea typeface="Montserrat"/>
                <a:cs typeface="Montserrat"/>
                <a:sym typeface="Montserrat"/>
              </a:rPr>
              <a:t> and </a:t>
            </a:r>
            <a:r>
              <a:rPr i="1" lang="en" sz="1200">
                <a:solidFill>
                  <a:schemeClr val="accent2"/>
                </a:solidFill>
                <a:latin typeface="Montserrat"/>
                <a:ea typeface="Montserrat"/>
                <a:cs typeface="Montserrat"/>
                <a:sym typeface="Montserrat"/>
              </a:rPr>
              <a:t>tim.</a:t>
            </a:r>
            <a:endParaRPr i="1" sz="1200">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i="1" sz="1200">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sz="1200">
                <a:solidFill>
                  <a:schemeClr val="accent2"/>
                </a:solidFill>
                <a:latin typeface="Montserrat"/>
                <a:ea typeface="Montserrat"/>
                <a:cs typeface="Montserrat"/>
                <a:sym typeface="Montserrat"/>
              </a:rPr>
              <a:t>Later in the night, the PER-TIM complex moves into the nucleus.</a:t>
            </a:r>
            <a:endParaRPr i="1" sz="1200">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sz="1200">
                <a:solidFill>
                  <a:schemeClr val="accent2"/>
                </a:solidFill>
                <a:latin typeface="Montserrat"/>
                <a:ea typeface="Montserrat"/>
                <a:cs typeface="Montserrat"/>
                <a:sym typeface="Montserrat"/>
              </a:rPr>
              <a:t>Inside the nucleus, PER-TIM inhibits CLOCK-CYCLE activators, blocking transcription of </a:t>
            </a:r>
            <a:r>
              <a:rPr i="1" lang="en" sz="1200">
                <a:solidFill>
                  <a:schemeClr val="accent2"/>
                </a:solidFill>
                <a:latin typeface="Montserrat"/>
                <a:ea typeface="Montserrat"/>
                <a:cs typeface="Montserrat"/>
                <a:sym typeface="Montserrat"/>
              </a:rPr>
              <a:t>per</a:t>
            </a:r>
            <a:r>
              <a:rPr lang="en" sz="1200">
                <a:solidFill>
                  <a:schemeClr val="accent2"/>
                </a:solidFill>
                <a:latin typeface="Montserrat"/>
                <a:ea typeface="Montserrat"/>
                <a:cs typeface="Montserrat"/>
                <a:sym typeface="Montserrat"/>
              </a:rPr>
              <a:t> and </a:t>
            </a:r>
            <a:r>
              <a:rPr i="1" lang="en" sz="1200">
                <a:solidFill>
                  <a:schemeClr val="accent2"/>
                </a:solidFill>
                <a:latin typeface="Montserrat"/>
                <a:ea typeface="Montserrat"/>
                <a:cs typeface="Montserrat"/>
                <a:sym typeface="Montserrat"/>
              </a:rPr>
              <a:t>tim</a:t>
            </a:r>
            <a:r>
              <a:rPr lang="en" sz="1200">
                <a:solidFill>
                  <a:schemeClr val="accent2"/>
                </a:solidFill>
                <a:latin typeface="Montserrat"/>
                <a:ea typeface="Montserrat"/>
                <a:cs typeface="Montserrat"/>
                <a:sym typeface="Montserrat"/>
              </a:rPr>
              <a:t>.</a:t>
            </a:r>
            <a:br>
              <a:rPr lang="en" sz="1200">
                <a:solidFill>
                  <a:schemeClr val="accent2"/>
                </a:solidFill>
                <a:latin typeface="Montserrat"/>
                <a:ea typeface="Montserrat"/>
                <a:cs typeface="Montserrat"/>
                <a:sym typeface="Montserrat"/>
              </a:rPr>
            </a:br>
            <a:endParaRPr sz="1200">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sz="1200">
                <a:solidFill>
                  <a:schemeClr val="accent2"/>
                </a:solidFill>
                <a:latin typeface="Montserrat"/>
                <a:ea typeface="Montserrat"/>
                <a:cs typeface="Montserrat"/>
                <a:sym typeface="Montserrat"/>
              </a:rPr>
              <a:t>This inhibition is the start of the negative feedback loop.</a:t>
            </a:r>
            <a:endParaRPr sz="1200">
              <a:solidFill>
                <a:schemeClr val="accent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accent2"/>
              </a:solidFill>
              <a:latin typeface="Montserrat"/>
              <a:ea typeface="Montserrat"/>
              <a:cs typeface="Montserrat"/>
              <a:sym typeface="Montserrat"/>
            </a:endParaRPr>
          </a:p>
        </p:txBody>
      </p:sp>
      <p:pic>
        <p:nvPicPr>
          <p:cNvPr id="349" name="Google Shape;349;p45" title="Screenshot 2025-04-26 at 15.39.40.png"/>
          <p:cNvPicPr preferRelativeResize="0"/>
          <p:nvPr/>
        </p:nvPicPr>
        <p:blipFill>
          <a:blip r:embed="rId4">
            <a:alphaModFix/>
          </a:blip>
          <a:stretch>
            <a:fillRect/>
          </a:stretch>
        </p:blipFill>
        <p:spPr>
          <a:xfrm>
            <a:off x="152375" y="1323500"/>
            <a:ext cx="3603421" cy="2983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eurology Clinical Case by Slidesgo">
  <a:themeElements>
    <a:clrScheme name="Simple Light">
      <a:dk1>
        <a:srgbClr val="322350"/>
      </a:dk1>
      <a:lt1>
        <a:srgbClr val="7D62A9"/>
      </a:lt1>
      <a:dk2>
        <a:srgbClr val="F19F3D"/>
      </a:dk2>
      <a:lt2>
        <a:srgbClr val="FE3F75"/>
      </a:lt2>
      <a:accent1>
        <a:srgbClr val="FEE0CB"/>
      </a:accent1>
      <a:accent2>
        <a:srgbClr val="F7F7F7"/>
      </a:accent2>
      <a:accent3>
        <a:srgbClr val="FFFFFF"/>
      </a:accent3>
      <a:accent4>
        <a:srgbClr val="FFFFFF"/>
      </a:accent4>
      <a:accent5>
        <a:srgbClr val="FFFFFF"/>
      </a:accent5>
      <a:accent6>
        <a:srgbClr val="FFFFFF"/>
      </a:accent6>
      <a:hlink>
        <a:srgbClr val="F7F7F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